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6575"/>
    <a:srgbClr val="88B9CC"/>
    <a:srgbClr val="2B5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5" autoAdjust="0"/>
    <p:restoredTop sz="94660"/>
  </p:normalViewPr>
  <p:slideViewPr>
    <p:cSldViewPr snapToGrid="0" showGuides="1">
      <p:cViewPr varScale="1">
        <p:scale>
          <a:sx n="81" d="100"/>
          <a:sy n="81" d="100"/>
        </p:scale>
        <p:origin x="70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0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05"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2021/1/17</a:t>
            </a:fld>
            <a:endParaRPr lang="zh-CN" altLang="en-US"/>
          </a:p>
        </p:txBody>
      </p:sp>
      <p:sp>
        <p:nvSpPr>
          <p:cNvPr id="1048806"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07"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9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17EA64-7488-497C-A187-74D603C67CC0}" type="datetimeFigureOut">
              <a:rPr lang="zh-CN" altLang="en-US" smtClean="0"/>
              <a:t>2021/1/17</a:t>
            </a:fld>
            <a:endParaRPr lang="zh-CN" altLang="en-US"/>
          </a:p>
        </p:txBody>
      </p:sp>
      <p:sp>
        <p:nvSpPr>
          <p:cNvPr id="104880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0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0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0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A55CFC-6A9F-4CFF-892A-10CA3392B1D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幻灯片图像占位符 1"/>
          <p:cNvSpPr>
            <a:spLocks noGrp="1" noRot="1" noChangeAspect="1"/>
          </p:cNvSpPr>
          <p:nvPr>
            <p:ph type="sldImg"/>
          </p:nvPr>
        </p:nvSpPr>
        <p:spPr/>
      </p:sp>
      <p:sp>
        <p:nvSpPr>
          <p:cNvPr id="1048581" name="备注占位符 2"/>
          <p:cNvSpPr>
            <a:spLocks noGrp="1"/>
          </p:cNvSpPr>
          <p:nvPr>
            <p:ph type="body" idx="1"/>
          </p:nvPr>
        </p:nvSpPr>
        <p:spPr/>
        <p:txBody>
          <a:bodyPr/>
          <a:lstStyle/>
          <a:p>
            <a:endParaRPr lang="zh-CN" altLang="en-US"/>
          </a:p>
        </p:txBody>
      </p:sp>
      <p:sp>
        <p:nvSpPr>
          <p:cNvPr id="1048582" name="灯片编号占位符 3"/>
          <p:cNvSpPr>
            <a:spLocks noGrp="1"/>
          </p:cNvSpPr>
          <p:nvPr>
            <p:ph type="sldNum" sz="quarter" idx="10"/>
          </p:nvPr>
        </p:nvSpPr>
        <p:spPr/>
        <p:txBody>
          <a:bodyPr/>
          <a:lstStyle/>
          <a:p>
            <a:fld id="{FCA55CFC-6A9F-4CFF-892A-10CA3392B1D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幻灯片图像占位符 1"/>
          <p:cNvSpPr>
            <a:spLocks noGrp="1" noRot="1" noChangeAspect="1"/>
          </p:cNvSpPr>
          <p:nvPr>
            <p:ph type="sldImg"/>
          </p:nvPr>
        </p:nvSpPr>
        <p:spPr/>
      </p:sp>
      <p:sp>
        <p:nvSpPr>
          <p:cNvPr id="1048687" name="备注占位符 2"/>
          <p:cNvSpPr>
            <a:spLocks noGrp="1"/>
          </p:cNvSpPr>
          <p:nvPr>
            <p:ph type="body" idx="1"/>
          </p:nvPr>
        </p:nvSpPr>
        <p:spPr/>
        <p:txBody>
          <a:bodyPr/>
          <a:lstStyle/>
          <a:p>
            <a:endParaRPr lang="zh-CN" altLang="en-US"/>
          </a:p>
        </p:txBody>
      </p:sp>
      <p:sp>
        <p:nvSpPr>
          <p:cNvPr id="104868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CA55CFC-6A9F-4CFF-892A-10CA3392B1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幻灯片图像占位符 1"/>
          <p:cNvSpPr>
            <a:spLocks noGrp="1" noRot="1" noChangeAspect="1"/>
          </p:cNvSpPr>
          <p:nvPr>
            <p:ph type="sldImg"/>
          </p:nvPr>
        </p:nvSpPr>
        <p:spPr/>
      </p:sp>
      <p:sp>
        <p:nvSpPr>
          <p:cNvPr id="1048694" name="备注占位符 2"/>
          <p:cNvSpPr>
            <a:spLocks noGrp="1"/>
          </p:cNvSpPr>
          <p:nvPr>
            <p:ph type="body" idx="1"/>
          </p:nvPr>
        </p:nvSpPr>
        <p:spPr/>
        <p:txBody>
          <a:bodyPr/>
          <a:lstStyle/>
          <a:p>
            <a:endParaRPr lang="zh-CN" altLang="en-US"/>
          </a:p>
        </p:txBody>
      </p:sp>
      <p:sp>
        <p:nvSpPr>
          <p:cNvPr id="1048695" name="灯片编号占位符 3"/>
          <p:cNvSpPr>
            <a:spLocks noGrp="1"/>
          </p:cNvSpPr>
          <p:nvPr>
            <p:ph type="sldNum" sz="quarter" idx="10"/>
          </p:nvPr>
        </p:nvSpPr>
        <p:spPr/>
        <p:txBody>
          <a:bodyPr/>
          <a:lstStyle/>
          <a:p>
            <a:fld id="{FCA55CFC-6A9F-4CFF-892A-10CA3392B1D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幻灯片图像占位符 1"/>
          <p:cNvSpPr>
            <a:spLocks noGrp="1" noRot="1" noChangeAspect="1"/>
          </p:cNvSpPr>
          <p:nvPr>
            <p:ph type="sldImg"/>
          </p:nvPr>
        </p:nvSpPr>
        <p:spPr/>
      </p:sp>
      <p:sp>
        <p:nvSpPr>
          <p:cNvPr id="1048717" name="备注占位符 2"/>
          <p:cNvSpPr>
            <a:spLocks noGrp="1"/>
          </p:cNvSpPr>
          <p:nvPr>
            <p:ph type="body" idx="1"/>
          </p:nvPr>
        </p:nvSpPr>
        <p:spPr/>
        <p:txBody>
          <a:bodyPr/>
          <a:lstStyle/>
          <a:p>
            <a:endParaRPr lang="zh-CN" altLang="en-US"/>
          </a:p>
        </p:txBody>
      </p:sp>
      <p:sp>
        <p:nvSpPr>
          <p:cNvPr id="1048718" name="灯片编号占位符 3"/>
          <p:cNvSpPr>
            <a:spLocks noGrp="1"/>
          </p:cNvSpPr>
          <p:nvPr>
            <p:ph type="sldNum" sz="quarter" idx="10"/>
          </p:nvPr>
        </p:nvSpPr>
        <p:spPr/>
        <p:txBody>
          <a:bodyPr/>
          <a:lstStyle/>
          <a:p>
            <a:fld id="{FCA55CFC-6A9F-4CFF-892A-10CA3392B1DF}" type="slidenum">
              <a:rPr lang="zh-CN" altLang="en-US" smtClean="0"/>
              <a:t>18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幻灯片图像占位符 1"/>
          <p:cNvSpPr>
            <a:spLocks noGrp="1" noRot="1" noChangeAspect="1"/>
          </p:cNvSpPr>
          <p:nvPr>
            <p:ph type="sldImg"/>
          </p:nvPr>
        </p:nvSpPr>
        <p:spPr/>
      </p:sp>
      <p:sp>
        <p:nvSpPr>
          <p:cNvPr id="1048724" name="备注占位符 2"/>
          <p:cNvSpPr>
            <a:spLocks noGrp="1"/>
          </p:cNvSpPr>
          <p:nvPr>
            <p:ph type="body" idx="1"/>
          </p:nvPr>
        </p:nvSpPr>
        <p:spPr/>
        <p:txBody>
          <a:bodyPr/>
          <a:lstStyle/>
          <a:p>
            <a:endParaRPr lang="zh-CN" altLang="en-US"/>
          </a:p>
        </p:txBody>
      </p:sp>
      <p:sp>
        <p:nvSpPr>
          <p:cNvPr id="1048725" name="灯片编号占位符 3"/>
          <p:cNvSpPr>
            <a:spLocks noGrp="1"/>
          </p:cNvSpPr>
          <p:nvPr>
            <p:ph type="sldNum" sz="quarter" idx="10"/>
          </p:nvPr>
        </p:nvSpPr>
        <p:spPr/>
        <p:txBody>
          <a:bodyPr/>
          <a:lstStyle/>
          <a:p>
            <a:fld id="{FCA55CFC-6A9F-4CFF-892A-10CA3392B1DF}"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0" name="幻灯片图像占位符 1"/>
          <p:cNvSpPr>
            <a:spLocks noGrp="1" noRot="1" noChangeAspect="1"/>
          </p:cNvSpPr>
          <p:nvPr>
            <p:ph type="sldImg"/>
          </p:nvPr>
        </p:nvSpPr>
        <p:spPr/>
      </p:sp>
      <p:sp>
        <p:nvSpPr>
          <p:cNvPr id="1048731" name="备注占位符 2"/>
          <p:cNvSpPr>
            <a:spLocks noGrp="1"/>
          </p:cNvSpPr>
          <p:nvPr>
            <p:ph type="body" idx="1"/>
          </p:nvPr>
        </p:nvSpPr>
        <p:spPr/>
        <p:txBody>
          <a:bodyPr/>
          <a:lstStyle/>
          <a:p>
            <a:endParaRPr lang="zh-CN" altLang="en-US"/>
          </a:p>
        </p:txBody>
      </p:sp>
      <p:sp>
        <p:nvSpPr>
          <p:cNvPr id="1048732" name="灯片编号占位符 3"/>
          <p:cNvSpPr>
            <a:spLocks noGrp="1"/>
          </p:cNvSpPr>
          <p:nvPr>
            <p:ph type="sldNum" sz="quarter" idx="10"/>
          </p:nvPr>
        </p:nvSpPr>
        <p:spPr/>
        <p:txBody>
          <a:bodyPr/>
          <a:lstStyle/>
          <a:p>
            <a:fld id="{FCA55CFC-6A9F-4CFF-892A-10CA3392B1DF}"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6" name="幻灯片图像占位符 1"/>
          <p:cNvSpPr>
            <a:spLocks noGrp="1" noRot="1" noChangeAspect="1"/>
          </p:cNvSpPr>
          <p:nvPr>
            <p:ph type="sldImg"/>
          </p:nvPr>
        </p:nvSpPr>
        <p:spPr/>
      </p:sp>
      <p:sp>
        <p:nvSpPr>
          <p:cNvPr id="1048737" name="备注占位符 2"/>
          <p:cNvSpPr>
            <a:spLocks noGrp="1"/>
          </p:cNvSpPr>
          <p:nvPr>
            <p:ph type="body" idx="1"/>
          </p:nvPr>
        </p:nvSpPr>
        <p:spPr/>
        <p:txBody>
          <a:bodyPr/>
          <a:lstStyle/>
          <a:p>
            <a:endParaRPr lang="zh-CN" altLang="en-US"/>
          </a:p>
        </p:txBody>
      </p:sp>
      <p:sp>
        <p:nvSpPr>
          <p:cNvPr id="1048738" name="灯片编号占位符 3"/>
          <p:cNvSpPr>
            <a:spLocks noGrp="1"/>
          </p:cNvSpPr>
          <p:nvPr>
            <p:ph type="sldNum" sz="quarter" idx="10"/>
          </p:nvPr>
        </p:nvSpPr>
        <p:spPr/>
        <p:txBody>
          <a:bodyPr/>
          <a:lstStyle/>
          <a:p>
            <a:fld id="{FCA55CFC-6A9F-4CFF-892A-10CA3392B1DF}"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幻灯片图像占位符 1"/>
          <p:cNvSpPr>
            <a:spLocks noGrp="1" noRot="1" noChangeAspect="1"/>
          </p:cNvSpPr>
          <p:nvPr>
            <p:ph type="sldImg"/>
          </p:nvPr>
        </p:nvSpPr>
        <p:spPr/>
      </p:sp>
      <p:sp>
        <p:nvSpPr>
          <p:cNvPr id="1048601" name="备注占位符 2"/>
          <p:cNvSpPr>
            <a:spLocks noGrp="1"/>
          </p:cNvSpPr>
          <p:nvPr>
            <p:ph type="body" idx="1"/>
          </p:nvPr>
        </p:nvSpPr>
        <p:spPr/>
        <p:txBody>
          <a:bodyPr/>
          <a:lstStyle/>
          <a:p>
            <a:endParaRPr lang="zh-CN" altLang="en-US"/>
          </a:p>
        </p:txBody>
      </p:sp>
      <p:sp>
        <p:nvSpPr>
          <p:cNvPr id="1048602" name="灯片编号占位符 3"/>
          <p:cNvSpPr>
            <a:spLocks noGrp="1"/>
          </p:cNvSpPr>
          <p:nvPr>
            <p:ph type="sldNum" sz="quarter" idx="10"/>
          </p:nvPr>
        </p:nvSpPr>
        <p:spPr/>
        <p:txBody>
          <a:bodyPr/>
          <a:lstStyle/>
          <a:p>
            <a:fld id="{FCA55CFC-6A9F-4CFF-892A-10CA3392B1D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幻灯片图像占位符 1"/>
          <p:cNvSpPr>
            <a:spLocks noGrp="1" noRot="1" noChangeAspect="1"/>
          </p:cNvSpPr>
          <p:nvPr>
            <p:ph type="sldImg"/>
          </p:nvPr>
        </p:nvSpPr>
        <p:spPr/>
      </p:sp>
      <p:sp>
        <p:nvSpPr>
          <p:cNvPr id="1048607" name="备注占位符 2"/>
          <p:cNvSpPr>
            <a:spLocks noGrp="1"/>
          </p:cNvSpPr>
          <p:nvPr>
            <p:ph type="body" idx="1"/>
          </p:nvPr>
        </p:nvSpPr>
        <p:spPr/>
        <p:txBody>
          <a:bodyPr/>
          <a:lstStyle/>
          <a:p>
            <a:endParaRPr lang="zh-CN" altLang="en-US"/>
          </a:p>
        </p:txBody>
      </p:sp>
      <p:sp>
        <p:nvSpPr>
          <p:cNvPr id="104860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CA55CFC-6A9F-4CFF-892A-10CA3392B1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幻灯片图像占位符 1"/>
          <p:cNvSpPr>
            <a:spLocks noGrp="1" noRot="1" noChangeAspect="1"/>
          </p:cNvSpPr>
          <p:nvPr>
            <p:ph type="sldImg"/>
          </p:nvPr>
        </p:nvSpPr>
        <p:spPr/>
      </p:sp>
      <p:sp>
        <p:nvSpPr>
          <p:cNvPr id="1048625" name="备注占位符 2"/>
          <p:cNvSpPr>
            <a:spLocks noGrp="1"/>
          </p:cNvSpPr>
          <p:nvPr>
            <p:ph type="body" idx="1"/>
          </p:nvPr>
        </p:nvSpPr>
        <p:spPr/>
        <p:txBody>
          <a:bodyPr/>
          <a:lstStyle/>
          <a:p>
            <a:endParaRPr lang="zh-CN" altLang="en-US"/>
          </a:p>
        </p:txBody>
      </p:sp>
      <p:sp>
        <p:nvSpPr>
          <p:cNvPr id="1048626" name="灯片编号占位符 3"/>
          <p:cNvSpPr>
            <a:spLocks noGrp="1"/>
          </p:cNvSpPr>
          <p:nvPr>
            <p:ph type="sldNum" sz="quarter" idx="10"/>
          </p:nvPr>
        </p:nvSpPr>
        <p:spPr/>
        <p:txBody>
          <a:bodyPr/>
          <a:lstStyle/>
          <a:p>
            <a:fld id="{FCA55CFC-6A9F-4CFF-892A-10CA3392B1D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幻灯片图像占位符 1"/>
          <p:cNvSpPr>
            <a:spLocks noGrp="1" noRot="1" noChangeAspect="1"/>
          </p:cNvSpPr>
          <p:nvPr>
            <p:ph type="sldImg"/>
          </p:nvPr>
        </p:nvSpPr>
        <p:spPr/>
      </p:sp>
      <p:sp>
        <p:nvSpPr>
          <p:cNvPr id="1048645" name="备注占位符 2"/>
          <p:cNvSpPr>
            <a:spLocks noGrp="1"/>
          </p:cNvSpPr>
          <p:nvPr>
            <p:ph type="body" idx="1"/>
          </p:nvPr>
        </p:nvSpPr>
        <p:spPr/>
        <p:txBody>
          <a:bodyPr/>
          <a:lstStyle/>
          <a:p>
            <a:endParaRPr lang="zh-CN" altLang="en-US" dirty="0"/>
          </a:p>
        </p:txBody>
      </p:sp>
      <p:sp>
        <p:nvSpPr>
          <p:cNvPr id="104864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C34BAD54-3AEB-4227-BB1F-BDDA1BDBA5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幻灯片图像占位符 1"/>
          <p:cNvSpPr>
            <a:spLocks noGrp="1" noRot="1" noChangeAspect="1"/>
          </p:cNvSpPr>
          <p:nvPr>
            <p:ph type="sldImg"/>
          </p:nvPr>
        </p:nvSpPr>
        <p:spPr/>
      </p:sp>
      <p:sp>
        <p:nvSpPr>
          <p:cNvPr id="1048651" name="备注占位符 2"/>
          <p:cNvSpPr>
            <a:spLocks noGrp="1"/>
          </p:cNvSpPr>
          <p:nvPr>
            <p:ph type="body" idx="1"/>
          </p:nvPr>
        </p:nvSpPr>
        <p:spPr/>
        <p:txBody>
          <a:bodyPr/>
          <a:lstStyle/>
          <a:p>
            <a:endParaRPr lang="zh-CN" altLang="en-US"/>
          </a:p>
        </p:txBody>
      </p:sp>
      <p:sp>
        <p:nvSpPr>
          <p:cNvPr id="1048652"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CA55CFC-6A9F-4CFF-892A-10CA3392B1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幻灯片图像占位符 1"/>
          <p:cNvSpPr>
            <a:spLocks noGrp="1" noRot="1" noChangeAspect="1"/>
          </p:cNvSpPr>
          <p:nvPr>
            <p:ph type="sldImg"/>
          </p:nvPr>
        </p:nvSpPr>
        <p:spPr/>
      </p:sp>
      <p:sp>
        <p:nvSpPr>
          <p:cNvPr id="1048658" name="备注占位符 2"/>
          <p:cNvSpPr>
            <a:spLocks noGrp="1"/>
          </p:cNvSpPr>
          <p:nvPr>
            <p:ph type="body" idx="1"/>
          </p:nvPr>
        </p:nvSpPr>
        <p:spPr/>
        <p:txBody>
          <a:bodyPr/>
          <a:lstStyle/>
          <a:p>
            <a:endParaRPr lang="zh-CN" altLang="en-US"/>
          </a:p>
        </p:txBody>
      </p:sp>
      <p:sp>
        <p:nvSpPr>
          <p:cNvPr id="1048659" name="灯片编号占位符 3"/>
          <p:cNvSpPr>
            <a:spLocks noGrp="1"/>
          </p:cNvSpPr>
          <p:nvPr>
            <p:ph type="sldNum" sz="quarter" idx="10"/>
          </p:nvPr>
        </p:nvSpPr>
        <p:spPr/>
        <p:txBody>
          <a:bodyPr/>
          <a:lstStyle/>
          <a:p>
            <a:fld id="{FCA55CFC-6A9F-4CFF-892A-10CA3392B1D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幻灯片图像占位符 1"/>
          <p:cNvSpPr>
            <a:spLocks noGrp="1" noRot="1" noChangeAspect="1"/>
          </p:cNvSpPr>
          <p:nvPr>
            <p:ph type="sldImg"/>
          </p:nvPr>
        </p:nvSpPr>
        <p:spPr/>
      </p:sp>
      <p:sp>
        <p:nvSpPr>
          <p:cNvPr id="1048677" name="备注占位符 2"/>
          <p:cNvSpPr>
            <a:spLocks noGrp="1"/>
          </p:cNvSpPr>
          <p:nvPr>
            <p:ph type="body" idx="1"/>
          </p:nvPr>
        </p:nvSpPr>
        <p:spPr/>
        <p:txBody>
          <a:bodyPr/>
          <a:lstStyle/>
          <a:p>
            <a:endParaRPr lang="zh-CN" altLang="en-US"/>
          </a:p>
        </p:txBody>
      </p:sp>
      <p:sp>
        <p:nvSpPr>
          <p:cNvPr id="104867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C34BAD54-3AEB-4227-BB1F-BDDA1BDBA5F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幻灯片图像占位符 1"/>
          <p:cNvSpPr>
            <a:spLocks noGrp="1" noRot="1" noChangeAspect="1"/>
          </p:cNvSpPr>
          <p:nvPr>
            <p:ph type="sldImg"/>
          </p:nvPr>
        </p:nvSpPr>
        <p:spPr/>
      </p:sp>
      <p:sp>
        <p:nvSpPr>
          <p:cNvPr id="1048683" name="备注占位符 2"/>
          <p:cNvSpPr>
            <a:spLocks noGrp="1"/>
          </p:cNvSpPr>
          <p:nvPr>
            <p:ph type="body" idx="1"/>
          </p:nvPr>
        </p:nvSpPr>
        <p:spPr/>
        <p:txBody>
          <a:bodyPr/>
          <a:lstStyle/>
          <a:p>
            <a:endParaRPr lang="zh-CN" altLang="en-US"/>
          </a:p>
        </p:txBody>
      </p:sp>
      <p:sp>
        <p:nvSpPr>
          <p:cNvPr id="104868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FCA55CFC-6A9F-4CFF-892A-10CA3392B1D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39"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1048740"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1048741" name="日期占位符 3"/>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42"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43" name="灯片编号占位符 5"/>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88"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789"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90"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8791" name="日期占位符 4"/>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92"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93" name="灯片编号占位符 6"/>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49"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1048750"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51"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8752" name="日期占位符 4"/>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53"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54" name="灯片编号占位符 6"/>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
        <p:nvSpPr>
          <p:cNvPr id="1048755" name="矩形 8"/>
          <p:cNvSpPr/>
          <p:nvPr userDrawn="1"/>
        </p:nvSpPr>
        <p:spPr>
          <a:xfrm>
            <a:off x="9228153" y="6398464"/>
            <a:ext cx="966254" cy="230832"/>
          </a:xfrm>
          <a:prstGeom prst="rect">
            <a:avLst/>
          </a:prstGeom>
        </p:spPr>
        <p:txBody>
          <a:bodyPr wrap="square">
            <a:spAutoFit/>
          </a:bodyPr>
          <a:lstStyle/>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78"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779"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0" name="日期占位符 3"/>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81"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82" name="灯片编号占位符 5"/>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744"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1048745"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46" name="日期占位符 3"/>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47"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48" name="灯片编号占位符 5"/>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83"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784"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85" name="日期占位符 3"/>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86"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87" name="灯片编号占位符 5"/>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56"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1048757"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1048758" name="日期占位符 3"/>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59"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60" name="灯片编号占位符 5"/>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48609" name="日期占位符 4"/>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610"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11" name="灯片编号占位符 6"/>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
        <p:nvSpPr>
          <p:cNvPr id="1048612" name="矩形 7"/>
          <p:cNvSpPr/>
          <p:nvPr userDrawn="1"/>
        </p:nvSpPr>
        <p:spPr>
          <a:xfrm rot="2700000">
            <a:off x="-2228743" y="2716767"/>
            <a:ext cx="3796239" cy="379623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3" name="矩形 8"/>
          <p:cNvSpPr/>
          <p:nvPr userDrawn="1"/>
        </p:nvSpPr>
        <p:spPr>
          <a:xfrm rot="2700000">
            <a:off x="4393110" y="-321325"/>
            <a:ext cx="5268941" cy="526894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4" name="矩形 9"/>
          <p:cNvSpPr/>
          <p:nvPr userDrawn="1"/>
        </p:nvSpPr>
        <p:spPr>
          <a:xfrm rot="2700000">
            <a:off x="6185755" y="3736325"/>
            <a:ext cx="5268941" cy="526894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15" name="矩形 11"/>
          <p:cNvSpPr/>
          <p:nvPr userDrawn="1"/>
        </p:nvSpPr>
        <p:spPr>
          <a:xfrm rot="2700000" flipH="1">
            <a:off x="-298770" y="237519"/>
            <a:ext cx="801313" cy="801313"/>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3" name="组合 12"/>
          <p:cNvGrpSpPr/>
          <p:nvPr userDrawn="1"/>
        </p:nvGrpSpPr>
        <p:grpSpPr>
          <a:xfrm>
            <a:off x="11093727" y="285352"/>
            <a:ext cx="948117" cy="370212"/>
            <a:chOff x="11093727" y="285352"/>
            <a:chExt cx="948117" cy="370212"/>
          </a:xfrm>
        </p:grpSpPr>
        <p:sp>
          <p:nvSpPr>
            <p:cNvPr id="1048616" name="矩形: 圆角 13"/>
            <p:cNvSpPr/>
            <p:nvPr userDrawn="1"/>
          </p:nvSpPr>
          <p:spPr>
            <a:xfrm>
              <a:off x="11173216" y="315251"/>
              <a:ext cx="789139" cy="340313"/>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7" name="矩形 14"/>
            <p:cNvSpPr/>
            <p:nvPr userDrawn="1"/>
          </p:nvSpPr>
          <p:spPr>
            <a:xfrm>
              <a:off x="11093727" y="285352"/>
              <a:ext cx="948117" cy="369332"/>
            </a:xfrm>
            <a:prstGeom prst="rect">
              <a:avLst/>
            </a:prstGeom>
          </p:spPr>
          <p:txBody>
            <a:bodyPr wrap="square">
              <a:spAutoFit/>
            </a:bodyPr>
            <a:lstStyle/>
            <a:p>
              <a:pPr algn="ctr"/>
              <a:r>
                <a:rPr lang="en-US" altLang="zh-CN" i="1" dirty="0">
                  <a:solidFill>
                    <a:schemeClr val="tx1">
                      <a:lumMod val="75000"/>
                      <a:lumOff val="25000"/>
                    </a:schemeClr>
                  </a:solidFill>
                  <a:latin typeface="Segoe UI" panose="020B0502040204020203" pitchFamily="34" charset="0"/>
                  <a:cs typeface="Segoe UI" panose="020B0502040204020203" pitchFamily="34" charset="0"/>
                </a:rPr>
                <a:t>LOGO</a:t>
              </a:r>
              <a:endParaRPr lang="zh-CN" altLang="en-US" i="1" dirty="0">
                <a:solidFill>
                  <a:schemeClr val="tx1">
                    <a:lumMod val="75000"/>
                    <a:lumOff val="25000"/>
                  </a:schemeClr>
                </a:solidFill>
                <a:latin typeface="Segoe UI" panose="020B0502040204020203" pitchFamily="34" charset="0"/>
                <a:cs typeface="Segoe UI" panose="020B0502040204020203" pitchFamily="34" charset="0"/>
              </a:endParaRPr>
            </a:p>
          </p:txBody>
        </p:sp>
      </p:grpSp>
      <p:pic>
        <p:nvPicPr>
          <p:cNvPr id="2097155" name="图片 15"/>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flipH="1">
            <a:off x="393700" y="273050"/>
            <a:ext cx="75280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000" fill="hold"/>
                                        <p:tgtEl>
                                          <p:spTgt spid="10486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000" fill="hold"/>
                                        <p:tgtEl>
                                          <p:spTgt spid="1048613"/>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6000" fill="hold"/>
                                        <p:tgtEl>
                                          <p:spTgt spid="10486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2" grpId="0" animBg="1"/>
      <p:bldP spid="1048613" grpId="0" animBg="1"/>
      <p:bldP spid="104861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bg>
      <p:bgPr>
        <a:solidFill>
          <a:srgbClr val="436575"/>
        </a:solidFill>
        <a:effectLst/>
      </p:bgPr>
    </p:bg>
    <p:spTree>
      <p:nvGrpSpPr>
        <p:cNvPr id="1" name=""/>
        <p:cNvGrpSpPr/>
        <p:nvPr/>
      </p:nvGrpSpPr>
      <p:grpSpPr>
        <a:xfrm>
          <a:off x="0" y="0"/>
          <a:ext cx="0" cy="0"/>
          <a:chOff x="0" y="0"/>
          <a:chExt cx="0" cy="0"/>
        </a:xfrm>
      </p:grpSpPr>
      <p:sp>
        <p:nvSpPr>
          <p:cNvPr id="1048761" name="日期占位符 4"/>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62"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63" name="灯片编号占位符 6"/>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
        <p:nvSpPr>
          <p:cNvPr id="1048764" name="矩形 7"/>
          <p:cNvSpPr/>
          <p:nvPr userDrawn="1"/>
        </p:nvSpPr>
        <p:spPr>
          <a:xfrm rot="2700000">
            <a:off x="-2228743" y="2716767"/>
            <a:ext cx="3796239" cy="3796239"/>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65" name="矩形 8"/>
          <p:cNvSpPr/>
          <p:nvPr userDrawn="1"/>
        </p:nvSpPr>
        <p:spPr>
          <a:xfrm rot="2700000">
            <a:off x="4393110" y="-321325"/>
            <a:ext cx="5268941" cy="5268941"/>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66" name="矩形 9"/>
          <p:cNvSpPr/>
          <p:nvPr userDrawn="1"/>
        </p:nvSpPr>
        <p:spPr>
          <a:xfrm rot="2700000">
            <a:off x="6185755" y="3736325"/>
            <a:ext cx="5268941" cy="5268941"/>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67" name="矩形 11"/>
          <p:cNvSpPr/>
          <p:nvPr userDrawn="1"/>
        </p:nvSpPr>
        <p:spPr>
          <a:xfrm rot="2700000" flipH="1">
            <a:off x="-298770" y="237519"/>
            <a:ext cx="801313" cy="80131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6" name="组合 12"/>
          <p:cNvGrpSpPr/>
          <p:nvPr userDrawn="1"/>
        </p:nvGrpSpPr>
        <p:grpSpPr>
          <a:xfrm>
            <a:off x="11093727" y="285352"/>
            <a:ext cx="948117" cy="370212"/>
            <a:chOff x="11093727" y="285352"/>
            <a:chExt cx="948117" cy="370212"/>
          </a:xfrm>
        </p:grpSpPr>
        <p:sp>
          <p:nvSpPr>
            <p:cNvPr id="1048768" name="矩形: 圆角 13"/>
            <p:cNvSpPr/>
            <p:nvPr userDrawn="1"/>
          </p:nvSpPr>
          <p:spPr>
            <a:xfrm>
              <a:off x="11173216" y="315251"/>
              <a:ext cx="789139" cy="340313"/>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69" name="矩形 14"/>
            <p:cNvSpPr/>
            <p:nvPr userDrawn="1"/>
          </p:nvSpPr>
          <p:spPr>
            <a:xfrm>
              <a:off x="11093727" y="285352"/>
              <a:ext cx="948117" cy="369332"/>
            </a:xfrm>
            <a:prstGeom prst="rect">
              <a:avLst/>
            </a:prstGeom>
          </p:spPr>
          <p:txBody>
            <a:bodyPr wrap="square">
              <a:spAutoFit/>
            </a:bodyPr>
            <a:lstStyle/>
            <a:p>
              <a:pPr algn="ctr"/>
              <a:r>
                <a:rPr lang="en-US" altLang="zh-CN" i="1" dirty="0">
                  <a:solidFill>
                    <a:schemeClr val="bg1">
                      <a:lumMod val="95000"/>
                    </a:schemeClr>
                  </a:solidFill>
                  <a:latin typeface="Segoe UI" panose="020B0502040204020203" pitchFamily="34" charset="0"/>
                  <a:cs typeface="Segoe UI" panose="020B0502040204020203" pitchFamily="34" charset="0"/>
                </a:rPr>
                <a:t>LOGO</a:t>
              </a:r>
              <a:endParaRPr lang="zh-CN" altLang="en-US" i="1" dirty="0">
                <a:solidFill>
                  <a:schemeClr val="bg1">
                    <a:lumMod val="95000"/>
                  </a:schemeClr>
                </a:solidFill>
                <a:latin typeface="Segoe UI" panose="020B0502040204020203" pitchFamily="34" charset="0"/>
                <a:cs typeface="Segoe UI" panose="020B0502040204020203" pitchFamily="34" charset="0"/>
              </a:endParaRPr>
            </a:p>
          </p:txBody>
        </p:sp>
      </p:grpSp>
      <p:pic>
        <p:nvPicPr>
          <p:cNvPr id="2097167" name="图片 15"/>
          <p:cNvPicPr>
            <a:picLocks noChangeAspect="1"/>
          </p:cNvPicPr>
          <p:nvPr userDrawn="1"/>
        </p:nvPicPr>
        <p:blipFill>
          <a:blip r:embed="rId2" cstate="screen">
            <a:clrChange>
              <a:clrFrom>
                <a:srgbClr val="FEFEFE"/>
              </a:clrFrom>
              <a:clrTo>
                <a:srgbClr val="FEFEFE">
                  <a:alpha val="0"/>
                </a:srgbClr>
              </a:clrTo>
            </a:clrChange>
          </a:blip>
          <a:stretch>
            <a:fillRect/>
          </a:stretch>
        </p:blipFill>
        <p:spPr>
          <a:xfrm flipH="1">
            <a:off x="393700" y="273050"/>
            <a:ext cx="75280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000" fill="hold"/>
                                        <p:tgtEl>
                                          <p:spTgt spid="104876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000" fill="hold"/>
                                        <p:tgtEl>
                                          <p:spTgt spid="104876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6000" fill="hold"/>
                                        <p:tgtEl>
                                          <p:spTgt spid="10487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4" grpId="0" animBg="1"/>
      <p:bldP spid="1048765" grpId="0" animBg="1"/>
      <p:bldP spid="104876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70"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1048771"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8772"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3"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8774"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75" name="日期占位符 6"/>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76"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77" name="灯片编号占位符 8"/>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94"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1048795" name="日期占位符 2"/>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796"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797" name="灯片编号占位符 4"/>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89" name="日期占位符 1"/>
          <p:cNvSpPr>
            <a:spLocks noGrp="1"/>
          </p:cNvSpPr>
          <p:nvPr>
            <p:ph type="dt" sz="half" idx="10"/>
          </p:nvPr>
        </p:nvSpPr>
        <p:spPr>
          <a:xfrm>
            <a:off x="838200" y="6356350"/>
            <a:ext cx="2743200" cy="365125"/>
          </a:xfrm>
          <a:prstGeom prst="rect">
            <a:avLst/>
          </a:prstGeom>
        </p:spPr>
        <p:txBody>
          <a:bodyPr/>
          <a:lstStyle/>
          <a:p>
            <a:fld id="{E06B1A8A-55B5-4F19-874D-0C60564A09FD}" type="datetimeFigureOut">
              <a:rPr lang="zh-CN" altLang="en-US" smtClean="0"/>
              <a:t>2021/1/17</a:t>
            </a:fld>
            <a:endParaRPr lang="zh-CN" altLang="en-US"/>
          </a:p>
        </p:txBody>
      </p:sp>
      <p:sp>
        <p:nvSpPr>
          <p:cNvPr id="1048690"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691" name="灯片编号占位符 3"/>
          <p:cNvSpPr>
            <a:spLocks noGrp="1"/>
          </p:cNvSpPr>
          <p:nvPr>
            <p:ph type="sldNum" sz="quarter" idx="12"/>
          </p:nvPr>
        </p:nvSpPr>
        <p:spPr>
          <a:xfrm>
            <a:off x="8610600" y="6356350"/>
            <a:ext cx="2743200" cy="365125"/>
          </a:xfrm>
          <a:prstGeom prst="rect">
            <a:avLst/>
          </a:prstGeom>
        </p:spPr>
        <p:txBody>
          <a:bodyPr/>
          <a:lstStyle/>
          <a:p>
            <a:fld id="{B7647445-41D0-4638-80E9-D5D5C07ADD3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8.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6"/>
          <p:cNvPicPr>
            <a:picLocks noChangeAspect="1"/>
          </p:cNvPicPr>
          <p:nvPr/>
        </p:nvPicPr>
        <p:blipFill>
          <a:blip r:embed="rId3"/>
          <a:stretch>
            <a:fillRect/>
          </a:stretch>
        </p:blipFill>
        <p:spPr>
          <a:xfrm>
            <a:off x="2492832" y="-1219604"/>
            <a:ext cx="6858000" cy="6858000"/>
          </a:xfrm>
          <a:prstGeom prst="rect">
            <a:avLst/>
          </a:prstGeom>
        </p:spPr>
      </p:pic>
      <p:sp>
        <p:nvSpPr>
          <p:cNvPr id="1048576"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77"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78" name="文本框 16"/>
          <p:cNvSpPr txBox="1"/>
          <p:nvPr/>
        </p:nvSpPr>
        <p:spPr>
          <a:xfrm>
            <a:off x="954721" y="2541992"/>
            <a:ext cx="9934222" cy="646331"/>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方正细谭黑简体" panose="02000000000000000000" pitchFamily="2" charset="-122"/>
                <a:ea typeface="方正细谭黑简体" panose="02000000000000000000" pitchFamily="2" charset="-122"/>
                <a:cs typeface="+mn-ea"/>
                <a:sym typeface="+mn-lt"/>
              </a:rPr>
              <a:t>湖南中医药大学体育馆有线无线一体化建设方案</a:t>
            </a:r>
            <a:endParaRPr lang="en-US" altLang="zh-CN" sz="3600" b="1" dirty="0">
              <a:gradFill>
                <a:gsLst>
                  <a:gs pos="0">
                    <a:srgbClr val="2B5A72"/>
                  </a:gs>
                  <a:gs pos="51600">
                    <a:srgbClr val="88B9CC"/>
                  </a:gs>
                  <a:gs pos="100000">
                    <a:srgbClr val="436575"/>
                  </a:gs>
                </a:gsLst>
                <a:lin ang="5400000" scaled="1"/>
              </a:gradFill>
              <a:latin typeface="方正细谭黑简体" panose="02000000000000000000" pitchFamily="2" charset="-122"/>
              <a:ea typeface="方正细谭黑简体" panose="02000000000000000000" pitchFamily="2" charset="-122"/>
              <a:cs typeface="+mn-ea"/>
              <a:sym typeface="+mn-lt"/>
            </a:endParaRPr>
          </a:p>
        </p:txBody>
      </p:sp>
      <p:grpSp>
        <p:nvGrpSpPr>
          <p:cNvPr id="29" name="组合 18"/>
          <p:cNvGrpSpPr/>
          <p:nvPr/>
        </p:nvGrpSpPr>
        <p:grpSpPr>
          <a:xfrm>
            <a:off x="1150146" y="2329376"/>
            <a:ext cx="9648646" cy="1071562"/>
            <a:chOff x="3503511" y="3169227"/>
            <a:chExt cx="4358944" cy="926468"/>
          </a:xfrm>
        </p:grpSpPr>
        <p:cxnSp>
          <p:nvCxnSpPr>
            <p:cNvPr id="3145728" name="直接连接符 17"/>
            <p:cNvCxnSpPr/>
            <p:nvPr/>
          </p:nvCxnSpPr>
          <p:spPr>
            <a:xfrm>
              <a:off x="3503511" y="3169227"/>
              <a:ext cx="435894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19"/>
            <p:cNvCxnSpPr/>
            <p:nvPr/>
          </p:nvCxnSpPr>
          <p:spPr>
            <a:xfrm>
              <a:off x="3503511" y="4095695"/>
              <a:ext cx="435894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579" name="文本框 1"/>
          <p:cNvSpPr txBox="1"/>
          <p:nvPr/>
        </p:nvSpPr>
        <p:spPr>
          <a:xfrm>
            <a:off x="4335919" y="1583688"/>
            <a:ext cx="3171825" cy="646331"/>
          </a:xfrm>
          <a:prstGeom prst="rect">
            <a:avLst/>
          </a:prstGeom>
          <a:noFill/>
        </p:spPr>
        <p:txBody>
          <a:bodyPr wrap="square" rtlCol="0">
            <a:spAutoFit/>
          </a:bodyPr>
          <a:lstStyle/>
          <a:p>
            <a:pPr algn="ctr"/>
            <a:r>
              <a:rPr lang="zh-CN" altLang="en-US" sz="3600" dirty="0">
                <a:solidFill>
                  <a:srgbClr val="0070C0"/>
                </a:solidFill>
                <a:latin typeface="+mj-ea"/>
                <a:ea typeface="+mj-ea"/>
              </a:rPr>
              <a:t>蛛网公司</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576"/>
                                        </p:tgtEl>
                                        <p:attrNameLst>
                                          <p:attrName>style.visibility</p:attrName>
                                        </p:attrNameLst>
                                      </p:cBhvr>
                                      <p:to>
                                        <p:strVal val="visible"/>
                                      </p:to>
                                    </p:set>
                                    <p:anim calcmode="lin" valueType="num">
                                      <p:cBhvr>
                                        <p:cTn id="7" dur="750" fill="hold"/>
                                        <p:tgtEl>
                                          <p:spTgt spid="1048576"/>
                                        </p:tgtEl>
                                        <p:attrNameLst>
                                          <p:attrName>ppt_w</p:attrName>
                                        </p:attrNameLst>
                                      </p:cBhvr>
                                      <p:tavLst>
                                        <p:tav tm="0">
                                          <p:val>
                                            <p:fltVal val="0"/>
                                          </p:val>
                                        </p:tav>
                                        <p:tav tm="100000">
                                          <p:val>
                                            <p:strVal val="#ppt_w"/>
                                          </p:val>
                                        </p:tav>
                                      </p:tavLst>
                                    </p:anim>
                                    <p:anim calcmode="lin" valueType="num">
                                      <p:cBhvr>
                                        <p:cTn id="8" dur="750" fill="hold"/>
                                        <p:tgtEl>
                                          <p:spTgt spid="1048576"/>
                                        </p:tgtEl>
                                        <p:attrNameLst>
                                          <p:attrName>ppt_h</p:attrName>
                                        </p:attrNameLst>
                                      </p:cBhvr>
                                      <p:tavLst>
                                        <p:tav tm="0">
                                          <p:val>
                                            <p:fltVal val="0"/>
                                          </p:val>
                                        </p:tav>
                                        <p:tav tm="100000">
                                          <p:val>
                                            <p:strVal val="#ppt_h"/>
                                          </p:val>
                                        </p:tav>
                                      </p:tavLst>
                                    </p:anim>
                                    <p:anim calcmode="lin" valueType="num">
                                      <p:cBhvr>
                                        <p:cTn id="9" dur="750" fill="hold"/>
                                        <p:tgtEl>
                                          <p:spTgt spid="1048576"/>
                                        </p:tgtEl>
                                        <p:attrNameLst>
                                          <p:attrName>style.rotation</p:attrName>
                                        </p:attrNameLst>
                                      </p:cBhvr>
                                      <p:tavLst>
                                        <p:tav tm="0">
                                          <p:val>
                                            <p:fltVal val="360"/>
                                          </p:val>
                                        </p:tav>
                                        <p:tav tm="100000">
                                          <p:val>
                                            <p:fltVal val="0"/>
                                          </p:val>
                                        </p:tav>
                                      </p:tavLst>
                                    </p:anim>
                                    <p:animEffect transition="in" filter="fade">
                                      <p:cBhvr>
                                        <p:cTn id="10" dur="750"/>
                                        <p:tgtEl>
                                          <p:spTgt spid="1048576"/>
                                        </p:tgtEl>
                                      </p:cBhvr>
                                    </p:animEffect>
                                  </p:childTnLst>
                                </p:cTn>
                              </p:par>
                              <p:par>
                                <p:cTn id="11" presetID="6" presetClass="emph" presetSubtype="0" fill="hold" grpId="1" nodeType="withEffect">
                                  <p:stCondLst>
                                    <p:cond delay="750"/>
                                  </p:stCondLst>
                                  <p:childTnLst>
                                    <p:animScale>
                                      <p:cBhvr>
                                        <p:cTn id="12" dur="500" fill="hold"/>
                                        <p:tgtEl>
                                          <p:spTgt spid="1048576"/>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576"/>
                                        </p:tgtEl>
                                      </p:cBhvr>
                                    </p:animEffect>
                                    <p:set>
                                      <p:cBhvr>
                                        <p:cTn id="15" dur="1" fill="hold">
                                          <p:stCondLst>
                                            <p:cond delay="499"/>
                                          </p:stCondLst>
                                        </p:cTn>
                                        <p:tgtEl>
                                          <p:spTgt spid="1048576"/>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52"/>
                                        </p:tgtEl>
                                        <p:attrNameLst>
                                          <p:attrName>style.visibility</p:attrName>
                                        </p:attrNameLst>
                                      </p:cBhvr>
                                      <p:to>
                                        <p:strVal val="visible"/>
                                      </p:to>
                                    </p:set>
                                    <p:anim calcmode="lin" valueType="num">
                                      <p:cBhvr>
                                        <p:cTn id="18" dur="750" fill="hold"/>
                                        <p:tgtEl>
                                          <p:spTgt spid="2097152"/>
                                        </p:tgtEl>
                                        <p:attrNameLst>
                                          <p:attrName>ppt_w</p:attrName>
                                        </p:attrNameLst>
                                      </p:cBhvr>
                                      <p:tavLst>
                                        <p:tav tm="0">
                                          <p:val>
                                            <p:fltVal val="0"/>
                                          </p:val>
                                        </p:tav>
                                        <p:tav tm="100000">
                                          <p:val>
                                            <p:strVal val="#ppt_w"/>
                                          </p:val>
                                        </p:tav>
                                      </p:tavLst>
                                    </p:anim>
                                    <p:anim calcmode="lin" valueType="num">
                                      <p:cBhvr>
                                        <p:cTn id="19" dur="750" fill="hold"/>
                                        <p:tgtEl>
                                          <p:spTgt spid="2097152"/>
                                        </p:tgtEl>
                                        <p:attrNameLst>
                                          <p:attrName>ppt_h</p:attrName>
                                        </p:attrNameLst>
                                      </p:cBhvr>
                                      <p:tavLst>
                                        <p:tav tm="0">
                                          <p:val>
                                            <p:fltVal val="0"/>
                                          </p:val>
                                        </p:tav>
                                        <p:tav tm="100000">
                                          <p:val>
                                            <p:strVal val="#ppt_h"/>
                                          </p:val>
                                        </p:tav>
                                      </p:tavLst>
                                    </p:anim>
                                    <p:anim calcmode="lin" valueType="num">
                                      <p:cBhvr>
                                        <p:cTn id="20" dur="750" fill="hold"/>
                                        <p:tgtEl>
                                          <p:spTgt spid="2097152"/>
                                        </p:tgtEl>
                                        <p:attrNameLst>
                                          <p:attrName>style.rotation</p:attrName>
                                        </p:attrNameLst>
                                      </p:cBhvr>
                                      <p:tavLst>
                                        <p:tav tm="0">
                                          <p:val>
                                            <p:fltVal val="360"/>
                                          </p:val>
                                        </p:tav>
                                        <p:tav tm="100000">
                                          <p:val>
                                            <p:fltVal val="0"/>
                                          </p:val>
                                        </p:tav>
                                      </p:tavLst>
                                    </p:anim>
                                    <p:animEffect transition="in" filter="fade">
                                      <p:cBhvr>
                                        <p:cTn id="21" dur="750"/>
                                        <p:tgtEl>
                                          <p:spTgt spid="2097152"/>
                                        </p:tgtEl>
                                      </p:cBhvr>
                                    </p:animEffect>
                                  </p:childTnLst>
                                </p:cTn>
                              </p:par>
                              <p:par>
                                <p:cTn id="22" presetID="16" presetClass="entr" presetSubtype="37" fill="hold" nodeType="withEffect">
                                  <p:stCondLst>
                                    <p:cond delay="1000"/>
                                  </p:stCondLst>
                                  <p:childTnLst>
                                    <p:set>
                                      <p:cBhvr>
                                        <p:cTn id="23" dur="1" fill="hold">
                                          <p:stCondLst>
                                            <p:cond delay="0"/>
                                          </p:stCondLst>
                                        </p:cTn>
                                        <p:tgtEl>
                                          <p:spTgt spid="29"/>
                                        </p:tgtEl>
                                        <p:attrNameLst>
                                          <p:attrName>style.visibility</p:attrName>
                                        </p:attrNameLst>
                                      </p:cBhvr>
                                      <p:to>
                                        <p:strVal val="visible"/>
                                      </p:to>
                                    </p:set>
                                    <p:animEffect transition="in" filter="barn(outVertical)">
                                      <p:cBhvr>
                                        <p:cTn id="24" dur="500"/>
                                        <p:tgtEl>
                                          <p:spTgt spid="29"/>
                                        </p:tgtEl>
                                      </p:cBhvr>
                                    </p:animEffect>
                                  </p:childTnLst>
                                </p:cTn>
                              </p:par>
                              <p:par>
                                <p:cTn id="25" presetID="49" presetClass="entr" presetSubtype="0" decel="100000" fill="hold" grpId="0" nodeType="withEffect">
                                  <p:stCondLst>
                                    <p:cond delay="2000"/>
                                  </p:stCondLst>
                                  <p:childTnLst>
                                    <p:set>
                                      <p:cBhvr>
                                        <p:cTn id="26" dur="1" fill="hold">
                                          <p:stCondLst>
                                            <p:cond delay="0"/>
                                          </p:stCondLst>
                                        </p:cTn>
                                        <p:tgtEl>
                                          <p:spTgt spid="1048577"/>
                                        </p:tgtEl>
                                        <p:attrNameLst>
                                          <p:attrName>style.visibility</p:attrName>
                                        </p:attrNameLst>
                                      </p:cBhvr>
                                      <p:to>
                                        <p:strVal val="visible"/>
                                      </p:to>
                                    </p:set>
                                    <p:anim calcmode="lin" valueType="num">
                                      <p:cBhvr>
                                        <p:cTn id="27" dur="750" fill="hold"/>
                                        <p:tgtEl>
                                          <p:spTgt spid="1048577"/>
                                        </p:tgtEl>
                                        <p:attrNameLst>
                                          <p:attrName>ppt_w</p:attrName>
                                        </p:attrNameLst>
                                      </p:cBhvr>
                                      <p:tavLst>
                                        <p:tav tm="0">
                                          <p:val>
                                            <p:fltVal val="0"/>
                                          </p:val>
                                        </p:tav>
                                        <p:tav tm="100000">
                                          <p:val>
                                            <p:strVal val="#ppt_w"/>
                                          </p:val>
                                        </p:tav>
                                      </p:tavLst>
                                    </p:anim>
                                    <p:anim calcmode="lin" valueType="num">
                                      <p:cBhvr>
                                        <p:cTn id="28" dur="750" fill="hold"/>
                                        <p:tgtEl>
                                          <p:spTgt spid="1048577"/>
                                        </p:tgtEl>
                                        <p:attrNameLst>
                                          <p:attrName>ppt_h</p:attrName>
                                        </p:attrNameLst>
                                      </p:cBhvr>
                                      <p:tavLst>
                                        <p:tav tm="0">
                                          <p:val>
                                            <p:fltVal val="0"/>
                                          </p:val>
                                        </p:tav>
                                        <p:tav tm="100000">
                                          <p:val>
                                            <p:strVal val="#ppt_h"/>
                                          </p:val>
                                        </p:tav>
                                      </p:tavLst>
                                    </p:anim>
                                    <p:anim calcmode="lin" valueType="num">
                                      <p:cBhvr>
                                        <p:cTn id="29" dur="750" fill="hold"/>
                                        <p:tgtEl>
                                          <p:spTgt spid="1048577"/>
                                        </p:tgtEl>
                                        <p:attrNameLst>
                                          <p:attrName>style.rotation</p:attrName>
                                        </p:attrNameLst>
                                      </p:cBhvr>
                                      <p:tavLst>
                                        <p:tav tm="0">
                                          <p:val>
                                            <p:fltVal val="360"/>
                                          </p:val>
                                        </p:tav>
                                        <p:tav tm="100000">
                                          <p:val>
                                            <p:fltVal val="0"/>
                                          </p:val>
                                        </p:tav>
                                      </p:tavLst>
                                    </p:anim>
                                    <p:animEffect transition="in" filter="fade">
                                      <p:cBhvr>
                                        <p:cTn id="30" dur="750"/>
                                        <p:tgtEl>
                                          <p:spTgt spid="1048577"/>
                                        </p:tgtEl>
                                      </p:cBhvr>
                                    </p:animEffect>
                                  </p:childTnLst>
                                </p:cTn>
                              </p:par>
                              <p:par>
                                <p:cTn id="31" presetID="6" presetClass="emph" presetSubtype="0" fill="hold" grpId="1" nodeType="withEffect">
                                  <p:stCondLst>
                                    <p:cond delay="2750"/>
                                  </p:stCondLst>
                                  <p:childTnLst>
                                    <p:animScale>
                                      <p:cBhvr>
                                        <p:cTn id="32" dur="500" fill="hold"/>
                                        <p:tgtEl>
                                          <p:spTgt spid="1048577"/>
                                        </p:tgtEl>
                                      </p:cBhvr>
                                      <p:by x="150000" y="150000"/>
                                    </p:animScale>
                                  </p:childTnLst>
                                </p:cTn>
                              </p:par>
                              <p:par>
                                <p:cTn id="33" presetID="10" presetClass="exit" presetSubtype="0" fill="hold" grpId="2" nodeType="withEffect">
                                  <p:stCondLst>
                                    <p:cond delay="3250"/>
                                  </p:stCondLst>
                                  <p:childTnLst>
                                    <p:animEffect transition="out" filter="fade">
                                      <p:cBhvr>
                                        <p:cTn id="34" dur="500"/>
                                        <p:tgtEl>
                                          <p:spTgt spid="1048577"/>
                                        </p:tgtEl>
                                      </p:cBhvr>
                                    </p:animEffect>
                                    <p:set>
                                      <p:cBhvr>
                                        <p:cTn id="35" dur="1" fill="hold">
                                          <p:stCondLst>
                                            <p:cond delay="499"/>
                                          </p:stCondLst>
                                        </p:cTn>
                                        <p:tgtEl>
                                          <p:spTgt spid="10485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6" grpId="1" animBg="1"/>
      <p:bldP spid="1048576" grpId="2" animBg="1"/>
      <p:bldP spid="1048577" grpId="0" animBg="1"/>
      <p:bldP spid="1048577" grpId="1" animBg="1"/>
      <p:bldP spid="1048577" grpId="2"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4000"/>
            <a:lum/>
          </a:blip>
          <a:srcRect/>
          <a:stretch>
            <a:fillRect t="-17000" b="-17000"/>
          </a:stretch>
        </a:blipFill>
        <a:effectLst/>
      </p:bgPr>
    </p:bg>
    <p:spTree>
      <p:nvGrpSpPr>
        <p:cNvPr id="1" name=""/>
        <p:cNvGrpSpPr/>
        <p:nvPr/>
      </p:nvGrpSpPr>
      <p:grpSpPr>
        <a:xfrm>
          <a:off x="0" y="0"/>
          <a:ext cx="0" cy="0"/>
          <a:chOff x="0" y="0"/>
          <a:chExt cx="0" cy="0"/>
        </a:xfrm>
      </p:grpSpPr>
      <p:sp>
        <p:nvSpPr>
          <p:cNvPr id="1048685" name="文本框 6"/>
          <p:cNvSpPr txBox="1"/>
          <p:nvPr/>
        </p:nvSpPr>
        <p:spPr>
          <a:xfrm>
            <a:off x="1774363" y="1498402"/>
            <a:ext cx="6108668" cy="3046988"/>
          </a:xfrm>
          <a:prstGeom prst="rect">
            <a:avLst/>
          </a:prstGeom>
          <a:noFill/>
        </p:spPr>
        <p:txBody>
          <a:bodyPr wrap="square" rtlCol="0">
            <a:spAutoFit/>
          </a:bodyPr>
          <a:lstStyle/>
          <a:p>
            <a:r>
              <a:rPr lang="zh-CN" altLang="zh-CN" sz="2400" dirty="0">
                <a:solidFill>
                  <a:schemeClr val="bg1"/>
                </a:solidFill>
              </a:rPr>
              <a:t>该区域的网络是由校网中心的万兆网络提供的。该区域由八个部分组成：二号操场、恒基楼、篮球场、室内体育馆、体育馆后街道、一号操场、操场前街道、维修中心。其中无线需要全部覆盖这八个部分，恒基楼、室内体育馆的办公室以及</a:t>
            </a:r>
            <a:r>
              <a:rPr lang="zh-CN" altLang="en-US" sz="2400" dirty="0">
                <a:solidFill>
                  <a:schemeClr val="bg1"/>
                </a:solidFill>
              </a:rPr>
              <a:t>维修中心</a:t>
            </a:r>
            <a:r>
              <a:rPr lang="zh-CN" altLang="zh-CN" sz="2400" dirty="0">
                <a:solidFill>
                  <a:schemeClr val="bg1"/>
                </a:solidFill>
              </a:rPr>
              <a:t>需要接入有线网络。本网络系统采用如图所示的三层结构设计：</a:t>
            </a:r>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85"/>
                                        </p:tgtEl>
                                        <p:attrNameLst>
                                          <p:attrName>style.visibility</p:attrName>
                                        </p:attrNameLst>
                                      </p:cBhvr>
                                      <p:to>
                                        <p:strVal val="visible"/>
                                      </p:to>
                                    </p:set>
                                    <p:animEffect transition="in" filter="fade">
                                      <p:cBhvr>
                                        <p:cTn id="7" dur="500"/>
                                        <p:tgtEl>
                                          <p:spTgt spid="1048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图片 2"/>
          <p:cNvPicPr>
            <a:picLocks noChangeAspect="1"/>
          </p:cNvPicPr>
          <p:nvPr/>
        </p:nvPicPr>
        <p:blipFill>
          <a:blip r:embed="rId3" cstate="print"/>
          <a:stretch>
            <a:fillRect/>
          </a:stretch>
        </p:blipFill>
        <p:spPr>
          <a:xfrm>
            <a:off x="-115836" y="0"/>
            <a:ext cx="12192000" cy="6858000"/>
          </a:xfrm>
          <a:prstGeom prst="rect">
            <a:avLst/>
          </a:prstGeom>
        </p:spPr>
      </p:pic>
      <p:sp>
        <p:nvSpPr>
          <p:cNvPr id="1048692" name="文本框 3"/>
          <p:cNvSpPr txBox="1"/>
          <p:nvPr/>
        </p:nvSpPr>
        <p:spPr>
          <a:xfrm>
            <a:off x="386499" y="584462"/>
            <a:ext cx="2743200" cy="461665"/>
          </a:xfrm>
          <a:prstGeom prst="rect">
            <a:avLst/>
          </a:prstGeom>
          <a:noFill/>
        </p:spPr>
        <p:txBody>
          <a:bodyPr wrap="square" rtlCol="0">
            <a:spAutoFit/>
          </a:bodyPr>
          <a:lstStyle/>
          <a:p>
            <a:r>
              <a:rPr lang="zh-CN" altLang="en-US" sz="2400" dirty="0"/>
              <a:t>网络结构拓扑图</a:t>
            </a:r>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图片 1"/>
          <p:cNvPicPr>
            <a:picLocks noChangeAspect="1"/>
          </p:cNvPicPr>
          <p:nvPr/>
        </p:nvPicPr>
        <p:blipFill>
          <a:blip r:embed="rId2"/>
          <a:stretch>
            <a:fillRect/>
          </a:stretch>
        </p:blipFill>
        <p:spPr>
          <a:xfrm>
            <a:off x="3239333" y="0"/>
            <a:ext cx="5713334" cy="6858000"/>
          </a:xfrm>
          <a:prstGeom prst="rect">
            <a:avLst/>
          </a:prstGeom>
        </p:spPr>
      </p:pic>
      <p:sp>
        <p:nvSpPr>
          <p:cNvPr id="1048696" name="文本框 2"/>
          <p:cNvSpPr txBox="1"/>
          <p:nvPr/>
        </p:nvSpPr>
        <p:spPr>
          <a:xfrm>
            <a:off x="546755" y="1027522"/>
            <a:ext cx="2856321" cy="369332"/>
          </a:xfrm>
          <a:prstGeom prst="rect">
            <a:avLst/>
          </a:prstGeom>
          <a:noFill/>
        </p:spPr>
        <p:txBody>
          <a:bodyPr wrap="square" rtlCol="0">
            <a:spAutoFit/>
          </a:bodyPr>
          <a:lstStyle/>
          <a:p>
            <a:r>
              <a:rPr lang="zh-CN" altLang="en-US" dirty="0"/>
              <a:t>室外</a:t>
            </a:r>
            <a:r>
              <a:rPr lang="en-US" altLang="zh-CN" dirty="0"/>
              <a:t>AP</a:t>
            </a:r>
            <a:r>
              <a:rPr lang="zh-CN" altLang="en-US" dirty="0"/>
              <a:t>分布</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图片 2"/>
          <p:cNvPicPr>
            <a:picLocks noChangeAspect="1"/>
          </p:cNvPicPr>
          <p:nvPr/>
        </p:nvPicPr>
        <p:blipFill>
          <a:blip r:embed="rId2" cstate="print"/>
          <a:stretch>
            <a:fillRect/>
          </a:stretch>
        </p:blipFill>
        <p:spPr>
          <a:xfrm>
            <a:off x="3540591" y="0"/>
            <a:ext cx="6585284" cy="6858000"/>
          </a:xfrm>
          <a:prstGeom prst="rect">
            <a:avLst/>
          </a:prstGeom>
        </p:spPr>
      </p:pic>
      <p:sp>
        <p:nvSpPr>
          <p:cNvPr id="1048697" name="文本框 1"/>
          <p:cNvSpPr txBox="1"/>
          <p:nvPr/>
        </p:nvSpPr>
        <p:spPr>
          <a:xfrm>
            <a:off x="273377" y="716437"/>
            <a:ext cx="2026763" cy="369332"/>
          </a:xfrm>
          <a:prstGeom prst="rect">
            <a:avLst/>
          </a:prstGeom>
          <a:noFill/>
        </p:spPr>
        <p:txBody>
          <a:bodyPr wrap="square" rtlCol="0">
            <a:spAutoFit/>
          </a:bodyPr>
          <a:lstStyle/>
          <a:p>
            <a:r>
              <a:rPr lang="zh-CN" altLang="en-US" dirty="0"/>
              <a:t>操场整体布线图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文本框 1"/>
          <p:cNvSpPr txBox="1"/>
          <p:nvPr/>
        </p:nvSpPr>
        <p:spPr>
          <a:xfrm>
            <a:off x="5124994" y="5368833"/>
            <a:ext cx="1942011" cy="369332"/>
          </a:xfrm>
          <a:prstGeom prst="rect">
            <a:avLst/>
          </a:prstGeom>
          <a:noFill/>
        </p:spPr>
        <p:txBody>
          <a:bodyPr wrap="square" rtlCol="0">
            <a:spAutoFit/>
          </a:bodyPr>
          <a:lstStyle/>
          <a:p>
            <a:r>
              <a:rPr lang="zh-CN" altLang="en-US" dirty="0"/>
              <a:t>体育馆布线图</a:t>
            </a:r>
          </a:p>
        </p:txBody>
      </p:sp>
      <p:graphicFrame>
        <p:nvGraphicFramePr>
          <p:cNvPr id="2" name="对象 -2147482620"/>
          <p:cNvGraphicFramePr/>
          <p:nvPr/>
        </p:nvGraphicFramePr>
        <p:xfrm>
          <a:off x="491490" y="266065"/>
          <a:ext cx="11066780" cy="5676900"/>
        </p:xfrm>
        <a:graphic>
          <a:graphicData uri="http://schemas.openxmlformats.org/presentationml/2006/ole">
            <mc:AlternateContent xmlns:mc="http://schemas.openxmlformats.org/markup-compatibility/2006">
              <mc:Choice xmlns:v="urn:schemas-microsoft-com:vml" Requires="v">
                <p:oleObj spid="_x0000_s3079" r:id="rId3" imgW="9369425" imgH="5628005" progId="Visio.Drawing.15">
                  <p:embed/>
                </p:oleObj>
              </mc:Choice>
              <mc:Fallback>
                <p:oleObj r:id="rId3" imgW="9369425" imgH="5628005" progId="Visio.Drawing.15">
                  <p:embed/>
                  <p:pic>
                    <p:nvPicPr>
                      <p:cNvPr id="0" name="图片 3075"/>
                      <p:cNvPicPr/>
                      <p:nvPr/>
                    </p:nvPicPr>
                    <p:blipFill>
                      <a:blip r:embed="rId4"/>
                      <a:stretch>
                        <a:fillRect/>
                      </a:stretch>
                    </p:blipFill>
                    <p:spPr>
                      <a:xfrm>
                        <a:off x="491490" y="266065"/>
                        <a:ext cx="11066780" cy="5676900"/>
                      </a:xfrm>
                      <a:prstGeom prst="rect">
                        <a:avLst/>
                      </a:prstGeom>
                      <a:noFill/>
                      <a:ln w="38100">
                        <a:noFill/>
                        <a:miter/>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图片 2"/>
          <p:cNvPicPr>
            <a:picLocks noChangeAspect="1"/>
          </p:cNvPicPr>
          <p:nvPr/>
        </p:nvPicPr>
        <p:blipFill>
          <a:blip r:embed="rId2"/>
          <a:stretch>
            <a:fillRect/>
          </a:stretch>
        </p:blipFill>
        <p:spPr>
          <a:xfrm>
            <a:off x="0" y="523783"/>
            <a:ext cx="12192000" cy="5810434"/>
          </a:xfrm>
          <a:prstGeom prst="rect">
            <a:avLst/>
          </a:prstGeom>
        </p:spPr>
      </p:pic>
      <p:sp>
        <p:nvSpPr>
          <p:cNvPr id="1048699" name="文本框 1"/>
          <p:cNvSpPr txBox="1"/>
          <p:nvPr/>
        </p:nvSpPr>
        <p:spPr>
          <a:xfrm>
            <a:off x="4794068" y="666205"/>
            <a:ext cx="3274423" cy="369332"/>
          </a:xfrm>
          <a:prstGeom prst="rect">
            <a:avLst/>
          </a:prstGeom>
          <a:noFill/>
        </p:spPr>
        <p:txBody>
          <a:bodyPr wrap="square" rtlCol="0">
            <a:spAutoFit/>
          </a:bodyPr>
          <a:lstStyle/>
          <a:p>
            <a:r>
              <a:rPr lang="zh-CN" altLang="en-US" dirty="0"/>
              <a:t>维修中心布线图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文本框 1"/>
          <p:cNvSpPr txBox="1"/>
          <p:nvPr/>
        </p:nvSpPr>
        <p:spPr>
          <a:xfrm>
            <a:off x="444137" y="418011"/>
            <a:ext cx="2233749" cy="369332"/>
          </a:xfrm>
          <a:prstGeom prst="rect">
            <a:avLst/>
          </a:prstGeom>
          <a:noFill/>
        </p:spPr>
        <p:txBody>
          <a:bodyPr wrap="square" rtlCol="0">
            <a:spAutoFit/>
          </a:bodyPr>
          <a:lstStyle/>
          <a:p>
            <a:r>
              <a:rPr lang="zh-CN" altLang="en-US" dirty="0"/>
              <a:t>恒基楼一楼布线图</a:t>
            </a:r>
          </a:p>
        </p:txBody>
      </p:sp>
      <p:graphicFrame>
        <p:nvGraphicFramePr>
          <p:cNvPr id="2" name="对象 -2147482619"/>
          <p:cNvGraphicFramePr/>
          <p:nvPr/>
        </p:nvGraphicFramePr>
        <p:xfrm>
          <a:off x="2677795" y="0"/>
          <a:ext cx="8343265" cy="6858635"/>
        </p:xfrm>
        <a:graphic>
          <a:graphicData uri="http://schemas.openxmlformats.org/presentationml/2006/ole">
            <mc:AlternateContent xmlns:mc="http://schemas.openxmlformats.org/markup-compatibility/2006">
              <mc:Choice xmlns:v="urn:schemas-microsoft-com:vml" Requires="v">
                <p:oleObj spid="_x0000_s4098" r:id="rId3" imgW="18101310" imgH="17714595" progId="Visio.Drawing.15">
                  <p:embed/>
                </p:oleObj>
              </mc:Choice>
              <mc:Fallback>
                <p:oleObj r:id="rId3" imgW="18101310" imgH="17714595" progId="Visio.Drawing.15">
                  <p:embed/>
                  <p:pic>
                    <p:nvPicPr>
                      <p:cNvPr id="0" name="图片 2"/>
                      <p:cNvPicPr/>
                      <p:nvPr/>
                    </p:nvPicPr>
                    <p:blipFill>
                      <a:blip r:embed="rId4"/>
                      <a:stretch>
                        <a:fillRect/>
                      </a:stretch>
                    </p:blipFill>
                    <p:spPr>
                      <a:xfrm>
                        <a:off x="2677795" y="0"/>
                        <a:ext cx="8343265" cy="6858635"/>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2"/>
          <p:cNvGraphicFramePr/>
          <p:nvPr/>
        </p:nvGraphicFramePr>
        <p:xfrm>
          <a:off x="687705" y="164465"/>
          <a:ext cx="11028680" cy="6367145"/>
        </p:xfrm>
        <a:graphic>
          <a:graphicData uri="http://schemas.openxmlformats.org/presentationml/2006/ole">
            <mc:AlternateContent xmlns:mc="http://schemas.openxmlformats.org/markup-compatibility/2006">
              <mc:Choice xmlns:v="urn:schemas-microsoft-com:vml" Requires="v">
                <p:oleObj spid="_x0000_s5122" r:id="rId3" imgW="15100300" imgH="8383905" progId="Visio.Drawing.15">
                  <p:embed/>
                </p:oleObj>
              </mc:Choice>
              <mc:Fallback>
                <p:oleObj r:id="rId3" imgW="15100300" imgH="8383905" progId="Visio.Drawing.15">
                  <p:embed/>
                  <p:pic>
                    <p:nvPicPr>
                      <p:cNvPr id="0" name="图片 3075"/>
                      <p:cNvPicPr/>
                      <p:nvPr/>
                    </p:nvPicPr>
                    <p:blipFill>
                      <a:blip r:embed="rId4"/>
                      <a:stretch>
                        <a:fillRect/>
                      </a:stretch>
                    </p:blipFill>
                    <p:spPr>
                      <a:xfrm>
                        <a:off x="687705" y="164465"/>
                        <a:ext cx="11028680" cy="6367145"/>
                      </a:xfrm>
                      <a:prstGeom prst="rect">
                        <a:avLst/>
                      </a:prstGeom>
                      <a:noFill/>
                      <a:ln w="38100">
                        <a:noFill/>
                        <a:miter/>
                      </a:ln>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文本框 48"/>
          <p:cNvSpPr txBox="1">
            <a:spLocks noChangeArrowheads="1"/>
          </p:cNvSpPr>
          <p:nvPr/>
        </p:nvSpPr>
        <p:spPr bwMode="auto">
          <a:xfrm>
            <a:off x="3702561" y="58876"/>
            <a:ext cx="4303518" cy="830997"/>
          </a:xfrm>
          <a:prstGeom prst="rect">
            <a:avLst/>
          </a:prstGeom>
          <a:noFill/>
          <a:ln>
            <a:noFill/>
          </a:ln>
        </p:spPr>
        <p:txBody>
          <a:bodyPr wrap="square">
            <a:spAutoFit/>
          </a:bodyPr>
          <a:lstStyle>
            <a:defPPr>
              <a:defRPr lang="zh-CN"/>
            </a:defPPr>
            <a:lvl1pPr algn="r">
              <a:defRPr sz="2400">
                <a:latin typeface="微软雅黑" panose="020B0503020204020204" charset="-122"/>
                <a:ea typeface="微软雅黑" panose="020B0503020204020204" charset="-122"/>
              </a:defRPr>
            </a:lvl1pPr>
            <a:lvl2pPr marL="742950" indent="-285750">
              <a:defRPr sz="1300">
                <a:latin typeface="Lao UI" panose="020B0502040204020203" pitchFamily="34" charset="0"/>
                <a:ea typeface="微软雅黑" panose="020B0503020204020204" charset="-122"/>
              </a:defRPr>
            </a:lvl2pPr>
            <a:lvl3pPr marL="1143000" indent="-228600">
              <a:defRPr sz="1300">
                <a:latin typeface="Lao UI" panose="020B0502040204020203" pitchFamily="34" charset="0"/>
                <a:ea typeface="微软雅黑" panose="020B0503020204020204" charset="-122"/>
              </a:defRPr>
            </a:lvl3pPr>
            <a:lvl4pPr marL="1600200" indent="-228600">
              <a:defRPr sz="1300">
                <a:latin typeface="Lao UI" panose="020B0502040204020203" pitchFamily="34" charset="0"/>
                <a:ea typeface="微软雅黑" panose="020B0503020204020204" charset="-122"/>
              </a:defRPr>
            </a:lvl4pPr>
            <a:lvl5pPr marL="2057400" indent="-228600">
              <a:defRPr sz="1300">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latin typeface="Lao UI" panose="020B0502040204020203" pitchFamily="34" charset="0"/>
                <a:ea typeface="微软雅黑" panose="020B0503020204020204" charset="-122"/>
              </a:defRPr>
            </a:lvl9pPr>
          </a:lstStyle>
          <a:p>
            <a:r>
              <a:rPr lang="zh-CN" altLang="en-US" sz="4800" dirty="0">
                <a:latin typeface="+mn-lt"/>
                <a:ea typeface="+mn-ea"/>
                <a:cs typeface="+mn-ea"/>
                <a:sym typeface="+mn-lt"/>
              </a:rPr>
              <a:t>主要设备选型</a:t>
            </a:r>
          </a:p>
        </p:txBody>
      </p:sp>
      <p:sp>
        <p:nvSpPr>
          <p:cNvPr id="1048702" name="星形: 五角 1"/>
          <p:cNvSpPr/>
          <p:nvPr/>
        </p:nvSpPr>
        <p:spPr>
          <a:xfrm>
            <a:off x="361243" y="1557866"/>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3" name="星形: 五角 2"/>
          <p:cNvSpPr/>
          <p:nvPr/>
        </p:nvSpPr>
        <p:spPr>
          <a:xfrm>
            <a:off x="361242" y="2212154"/>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4" name="星形: 五角 4"/>
          <p:cNvSpPr/>
          <p:nvPr/>
        </p:nvSpPr>
        <p:spPr>
          <a:xfrm>
            <a:off x="361242" y="2791636"/>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5" name="星形: 五角 8"/>
          <p:cNvSpPr/>
          <p:nvPr/>
        </p:nvSpPr>
        <p:spPr>
          <a:xfrm>
            <a:off x="361241" y="3466020"/>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6" name="星形: 五角 10"/>
          <p:cNvSpPr/>
          <p:nvPr/>
        </p:nvSpPr>
        <p:spPr>
          <a:xfrm>
            <a:off x="361240" y="4120308"/>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7" name="星形: 五角 18"/>
          <p:cNvSpPr/>
          <p:nvPr/>
        </p:nvSpPr>
        <p:spPr>
          <a:xfrm>
            <a:off x="346464" y="4774596"/>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8" name="文本框 5"/>
          <p:cNvSpPr txBox="1"/>
          <p:nvPr/>
        </p:nvSpPr>
        <p:spPr>
          <a:xfrm>
            <a:off x="783771" y="1499200"/>
            <a:ext cx="7811588" cy="369332"/>
          </a:xfrm>
          <a:prstGeom prst="rect">
            <a:avLst/>
          </a:prstGeom>
          <a:noFill/>
        </p:spPr>
        <p:txBody>
          <a:bodyPr wrap="square" rtlCol="0">
            <a:spAutoFit/>
          </a:bodyPr>
          <a:lstStyle/>
          <a:p>
            <a:r>
              <a:rPr lang="zh-CN" altLang="en-US" b="1" dirty="0"/>
              <a:t>核心交换机：     </a:t>
            </a:r>
            <a:r>
              <a:rPr lang="en-US" altLang="zh-CN" sz="1800" b="0" i="0" u="none" strike="noStrike" dirty="0">
                <a:solidFill>
                  <a:srgbClr val="000000"/>
                </a:solidFill>
                <a:effectLst/>
                <a:ea typeface="宋体" panose="02010600030101010101" pitchFamily="2" charset="-122"/>
              </a:rPr>
              <a:t>H3C S7506R-DC 2</a:t>
            </a:r>
            <a:r>
              <a:rPr lang="zh-CN" altLang="en-US" sz="1800" b="0" i="0" u="none" strike="noStrike" dirty="0">
                <a:solidFill>
                  <a:srgbClr val="000000"/>
                </a:solidFill>
                <a:effectLst/>
                <a:ea typeface="宋体" panose="02010600030101010101" pitchFamily="2" charset="-122"/>
              </a:rPr>
              <a:t>台</a:t>
            </a:r>
            <a:r>
              <a:rPr lang="en-US" altLang="zh-CN" dirty="0"/>
              <a:t> </a:t>
            </a:r>
            <a:endParaRPr lang="zh-CN" altLang="en-US" dirty="0"/>
          </a:p>
        </p:txBody>
      </p:sp>
      <p:sp>
        <p:nvSpPr>
          <p:cNvPr id="1048709" name="文本框 6"/>
          <p:cNvSpPr txBox="1"/>
          <p:nvPr/>
        </p:nvSpPr>
        <p:spPr>
          <a:xfrm>
            <a:off x="783771" y="2167403"/>
            <a:ext cx="7811588" cy="369332"/>
          </a:xfrm>
          <a:prstGeom prst="rect">
            <a:avLst/>
          </a:prstGeom>
          <a:noFill/>
        </p:spPr>
        <p:txBody>
          <a:bodyPr wrap="square" rtlCol="0">
            <a:spAutoFit/>
          </a:bodyPr>
          <a:lstStyle/>
          <a:p>
            <a:r>
              <a:rPr lang="zh-CN" altLang="en-US" b="1" dirty="0"/>
              <a:t>汇聚交换机：</a:t>
            </a:r>
            <a:r>
              <a:rPr lang="en-US" altLang="zh-CN" b="1" dirty="0"/>
              <a:t>     </a:t>
            </a:r>
            <a:r>
              <a:rPr lang="en-US" altLang="zh-CN" dirty="0"/>
              <a:t>H3CS5500-52C-PWR-E 2</a:t>
            </a:r>
            <a:r>
              <a:rPr lang="zh-CN" altLang="en-US" dirty="0"/>
              <a:t>台</a:t>
            </a:r>
          </a:p>
        </p:txBody>
      </p:sp>
      <p:sp>
        <p:nvSpPr>
          <p:cNvPr id="1048710" name="文本框 7"/>
          <p:cNvSpPr txBox="1"/>
          <p:nvPr/>
        </p:nvSpPr>
        <p:spPr>
          <a:xfrm>
            <a:off x="783771" y="2732970"/>
            <a:ext cx="7811588" cy="369332"/>
          </a:xfrm>
          <a:prstGeom prst="rect">
            <a:avLst/>
          </a:prstGeom>
          <a:noFill/>
        </p:spPr>
        <p:txBody>
          <a:bodyPr wrap="square" rtlCol="0">
            <a:spAutoFit/>
          </a:bodyPr>
          <a:lstStyle/>
          <a:p>
            <a:r>
              <a:rPr lang="zh-CN" altLang="en-US" b="1" dirty="0"/>
              <a:t>接入层交换机：</a:t>
            </a:r>
            <a:r>
              <a:rPr lang="en-US" altLang="zh-CN" b="1" dirty="0"/>
              <a:t>  </a:t>
            </a:r>
            <a:r>
              <a:rPr lang="en-US" altLang="zh-CN" dirty="0"/>
              <a:t>H3C S5130S-28P-HPWR-EI 4</a:t>
            </a:r>
            <a:r>
              <a:rPr lang="zh-CN" altLang="en-US" dirty="0"/>
              <a:t>台</a:t>
            </a:r>
          </a:p>
        </p:txBody>
      </p:sp>
      <p:sp>
        <p:nvSpPr>
          <p:cNvPr id="1048711" name="文本框 9"/>
          <p:cNvSpPr txBox="1"/>
          <p:nvPr/>
        </p:nvSpPr>
        <p:spPr>
          <a:xfrm>
            <a:off x="783771" y="3429000"/>
            <a:ext cx="7811588" cy="646331"/>
          </a:xfrm>
          <a:prstGeom prst="rect">
            <a:avLst/>
          </a:prstGeom>
          <a:noFill/>
        </p:spPr>
        <p:txBody>
          <a:bodyPr wrap="square" rtlCol="0">
            <a:spAutoFit/>
          </a:bodyPr>
          <a:lstStyle/>
          <a:p>
            <a:r>
              <a:rPr lang="zh-CN" altLang="en-US" b="1" dirty="0"/>
              <a:t>防火墙：</a:t>
            </a:r>
            <a:r>
              <a:rPr lang="en-US" altLang="zh-CN" b="1" dirty="0"/>
              <a:t>            </a:t>
            </a:r>
            <a:r>
              <a:rPr lang="en-US" altLang="zh-CN" dirty="0"/>
              <a:t>H3C </a:t>
            </a:r>
            <a:r>
              <a:rPr lang="en-US" altLang="zh-CN" dirty="0" err="1"/>
              <a:t>SecPath</a:t>
            </a:r>
            <a:r>
              <a:rPr lang="en-US" altLang="zh-CN" dirty="0"/>
              <a:t> F100-E-AC  1</a:t>
            </a:r>
            <a:r>
              <a:rPr lang="zh-CN" altLang="en-US" dirty="0"/>
              <a:t>台</a:t>
            </a:r>
            <a:endParaRPr lang="en-US" altLang="zh-CN" dirty="0"/>
          </a:p>
          <a:p>
            <a:endParaRPr lang="zh-CN" altLang="en-US" dirty="0"/>
          </a:p>
        </p:txBody>
      </p:sp>
      <p:sp>
        <p:nvSpPr>
          <p:cNvPr id="1048712" name="文本框 13"/>
          <p:cNvSpPr txBox="1"/>
          <p:nvPr/>
        </p:nvSpPr>
        <p:spPr>
          <a:xfrm>
            <a:off x="783771" y="4715930"/>
            <a:ext cx="7811588" cy="646331"/>
          </a:xfrm>
          <a:prstGeom prst="rect">
            <a:avLst/>
          </a:prstGeom>
          <a:noFill/>
        </p:spPr>
        <p:txBody>
          <a:bodyPr wrap="square" rtlCol="0">
            <a:spAutoFit/>
          </a:bodyPr>
          <a:lstStyle/>
          <a:p>
            <a:r>
              <a:rPr lang="zh-CN" altLang="en-US" b="1" dirty="0"/>
              <a:t>室内</a:t>
            </a:r>
            <a:r>
              <a:rPr lang="en-US" altLang="zh-CN" b="1" dirty="0"/>
              <a:t>AP</a:t>
            </a:r>
            <a:r>
              <a:rPr lang="zh-CN" altLang="en-US" b="1" dirty="0"/>
              <a:t>：</a:t>
            </a:r>
            <a:r>
              <a:rPr lang="en-US" altLang="zh-CN" sz="1800" b="1" i="0" u="none" strike="noStrike" dirty="0">
                <a:solidFill>
                  <a:srgbClr val="000000"/>
                </a:solidFill>
                <a:effectLst/>
                <a:ea typeface="宋体" panose="02010600030101010101" pitchFamily="2" charset="-122"/>
              </a:rPr>
              <a:t>          </a:t>
            </a:r>
            <a:r>
              <a:rPr lang="en-US" altLang="zh-CN" sz="1800" b="0" i="0" u="none" strike="noStrike" dirty="0">
                <a:solidFill>
                  <a:srgbClr val="000000"/>
                </a:solidFill>
                <a:effectLst/>
                <a:ea typeface="宋体" panose="02010600030101010101" pitchFamily="2" charset="-122"/>
              </a:rPr>
              <a:t>H3C EWP-WA5530i-FIT  16</a:t>
            </a:r>
            <a:r>
              <a:rPr lang="zh-CN" altLang="en-US" sz="1800" b="0" i="0" u="none" strike="noStrike" dirty="0">
                <a:solidFill>
                  <a:srgbClr val="000000"/>
                </a:solidFill>
                <a:effectLst/>
                <a:ea typeface="宋体" panose="02010600030101010101" pitchFamily="2" charset="-122"/>
              </a:rPr>
              <a:t>个</a:t>
            </a:r>
            <a:endParaRPr lang="en-US" altLang="zh-CN" sz="1800" b="0" i="0" u="none" strike="noStrike" dirty="0">
              <a:solidFill>
                <a:srgbClr val="000000"/>
              </a:solidFill>
              <a:effectLst/>
              <a:ea typeface="宋体" panose="02010600030101010101" pitchFamily="2" charset="-122"/>
            </a:endParaRPr>
          </a:p>
          <a:p>
            <a:endParaRPr lang="zh-CN" altLang="en-US" dirty="0"/>
          </a:p>
        </p:txBody>
      </p:sp>
      <p:sp>
        <p:nvSpPr>
          <p:cNvPr id="1048713" name="文本框 17"/>
          <p:cNvSpPr txBox="1"/>
          <p:nvPr/>
        </p:nvSpPr>
        <p:spPr>
          <a:xfrm>
            <a:off x="783771" y="4076691"/>
            <a:ext cx="7811588" cy="369332"/>
          </a:xfrm>
          <a:prstGeom prst="rect">
            <a:avLst/>
          </a:prstGeom>
          <a:noFill/>
        </p:spPr>
        <p:txBody>
          <a:bodyPr wrap="square" rtlCol="0">
            <a:spAutoFit/>
          </a:bodyPr>
          <a:lstStyle/>
          <a:p>
            <a:r>
              <a:rPr lang="zh-CN" altLang="en-US" b="1" dirty="0"/>
              <a:t>服务器：</a:t>
            </a:r>
            <a:r>
              <a:rPr lang="en-US" altLang="zh-CN" sz="1800" b="1" i="0" u="none" strike="noStrike" dirty="0">
                <a:solidFill>
                  <a:srgbClr val="000000"/>
                </a:solidFill>
                <a:effectLst/>
                <a:ea typeface="宋体" panose="02010600030101010101" pitchFamily="2" charset="-122"/>
              </a:rPr>
              <a:t>           </a:t>
            </a:r>
            <a:r>
              <a:rPr lang="en-US" altLang="zh-CN" sz="1800" b="0" i="0" u="none" strike="noStrike" dirty="0">
                <a:solidFill>
                  <a:srgbClr val="000000"/>
                </a:solidFill>
                <a:effectLst/>
                <a:ea typeface="宋体" panose="02010600030101010101" pitchFamily="2" charset="-122"/>
              </a:rPr>
              <a:t>H3C </a:t>
            </a:r>
            <a:r>
              <a:rPr lang="en-US" altLang="zh-CN" sz="1800" b="0" i="0" u="none" strike="noStrike" dirty="0" err="1">
                <a:solidFill>
                  <a:srgbClr val="000000"/>
                </a:solidFill>
                <a:effectLst/>
                <a:ea typeface="宋体" panose="02010600030101010101" pitchFamily="2" charset="-122"/>
              </a:rPr>
              <a:t>UniServer</a:t>
            </a:r>
            <a:r>
              <a:rPr lang="en-US" altLang="zh-CN" sz="1800" b="0" i="0" u="none" strike="noStrike" dirty="0">
                <a:solidFill>
                  <a:srgbClr val="000000"/>
                </a:solidFill>
                <a:effectLst/>
                <a:ea typeface="宋体" panose="02010600030101010101" pitchFamily="2" charset="-122"/>
              </a:rPr>
              <a:t> R6900 G3</a:t>
            </a:r>
            <a:r>
              <a:rPr lang="zh-CN" altLang="en-US" sz="1800" b="0" i="0" u="none" strike="noStrike" dirty="0">
                <a:solidFill>
                  <a:srgbClr val="000000"/>
                </a:solidFill>
                <a:effectLst/>
                <a:ea typeface="宋体" panose="02010600030101010101" pitchFamily="2" charset="-122"/>
              </a:rPr>
              <a:t>服务器  </a:t>
            </a:r>
            <a:r>
              <a:rPr lang="en-US" altLang="zh-CN" dirty="0">
                <a:solidFill>
                  <a:srgbClr val="000000"/>
                </a:solidFill>
                <a:ea typeface="宋体" panose="02010600030101010101" pitchFamily="2" charset="-122"/>
              </a:rPr>
              <a:t>1</a:t>
            </a:r>
            <a:r>
              <a:rPr lang="zh-CN" altLang="en-US" sz="1800" b="0" i="0" u="none" strike="noStrike" dirty="0">
                <a:solidFill>
                  <a:srgbClr val="000000"/>
                </a:solidFill>
                <a:effectLst/>
                <a:ea typeface="宋体" panose="02010600030101010101" pitchFamily="2" charset="-122"/>
              </a:rPr>
              <a:t>台</a:t>
            </a:r>
            <a:r>
              <a:rPr lang="zh-CN" altLang="en-US" dirty="0"/>
              <a:t> </a:t>
            </a:r>
          </a:p>
        </p:txBody>
      </p:sp>
      <p:sp>
        <p:nvSpPr>
          <p:cNvPr id="1048714" name="星形: 五角 3"/>
          <p:cNvSpPr/>
          <p:nvPr/>
        </p:nvSpPr>
        <p:spPr>
          <a:xfrm>
            <a:off x="361240" y="5380046"/>
            <a:ext cx="259645" cy="25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15" name="文本框 11"/>
          <p:cNvSpPr txBox="1"/>
          <p:nvPr/>
        </p:nvSpPr>
        <p:spPr>
          <a:xfrm>
            <a:off x="783771" y="5321380"/>
            <a:ext cx="7811588" cy="646331"/>
          </a:xfrm>
          <a:prstGeom prst="rect">
            <a:avLst/>
          </a:prstGeom>
          <a:noFill/>
        </p:spPr>
        <p:txBody>
          <a:bodyPr wrap="square" rtlCol="0">
            <a:spAutoFit/>
          </a:bodyPr>
          <a:lstStyle/>
          <a:p>
            <a:r>
              <a:rPr lang="zh-CN" altLang="en-US" b="1" dirty="0"/>
              <a:t>室外</a:t>
            </a:r>
            <a:r>
              <a:rPr lang="en-US" altLang="zh-CN" b="1" dirty="0"/>
              <a:t>AP</a:t>
            </a:r>
            <a:r>
              <a:rPr lang="zh-CN" altLang="en-US" b="1" dirty="0"/>
              <a:t>：</a:t>
            </a:r>
            <a:r>
              <a:rPr lang="en-US" altLang="zh-CN" sz="1800" b="1" i="0" u="none" strike="noStrike" dirty="0">
                <a:solidFill>
                  <a:srgbClr val="000000"/>
                </a:solidFill>
                <a:effectLst/>
                <a:ea typeface="宋体" panose="02010600030101010101" pitchFamily="2" charset="-122"/>
              </a:rPr>
              <a:t>          </a:t>
            </a:r>
            <a:r>
              <a:rPr lang="en-US" altLang="zh-CN" sz="1800" b="0" i="0" u="none" strike="noStrike" dirty="0">
                <a:solidFill>
                  <a:srgbClr val="000000"/>
                </a:solidFill>
                <a:effectLst/>
                <a:ea typeface="宋体" panose="02010600030101010101" pitchFamily="2" charset="-122"/>
              </a:rPr>
              <a:t>H3C EWP-WA6620X-FIT  7</a:t>
            </a:r>
            <a:r>
              <a:rPr lang="zh-CN" altLang="en-US" sz="1800" b="0" i="0" u="none" strike="noStrike" dirty="0">
                <a:solidFill>
                  <a:srgbClr val="000000"/>
                </a:solidFill>
                <a:effectLst/>
                <a:ea typeface="宋体" panose="02010600030101010101" pitchFamily="2" charset="-122"/>
              </a:rPr>
              <a:t>个</a:t>
            </a:r>
            <a:endParaRPr lang="en-US" altLang="zh-CN" sz="1800" b="0" i="0" u="none" strike="noStrike" dirty="0">
              <a:solidFill>
                <a:srgbClr val="000000"/>
              </a:solidFill>
              <a:effectLst/>
              <a:ea typeface="宋体" panose="02010600030101010101" pitchFamily="2"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文本框 1"/>
          <p:cNvSpPr txBox="1"/>
          <p:nvPr/>
        </p:nvSpPr>
        <p:spPr>
          <a:xfrm>
            <a:off x="4457701" y="314325"/>
            <a:ext cx="4543425" cy="707886"/>
          </a:xfrm>
          <a:prstGeom prst="rect">
            <a:avLst/>
          </a:prstGeom>
          <a:noFill/>
        </p:spPr>
        <p:txBody>
          <a:bodyPr wrap="square" rtlCol="0">
            <a:spAutoFit/>
          </a:bodyPr>
          <a:lstStyle/>
          <a:p>
            <a:r>
              <a:rPr lang="zh-CN" altLang="en-US" sz="4000" b="1" dirty="0"/>
              <a:t>工程总价</a:t>
            </a:r>
          </a:p>
        </p:txBody>
      </p:sp>
      <p:graphicFrame>
        <p:nvGraphicFramePr>
          <p:cNvPr id="4194304" name="表格 10"/>
          <p:cNvGraphicFramePr>
            <a:graphicFrameLocks noGrp="1"/>
          </p:cNvGraphicFramePr>
          <p:nvPr>
            <p:custDataLst>
              <p:tags r:id="rId1"/>
            </p:custDataLst>
          </p:nvPr>
        </p:nvGraphicFramePr>
        <p:xfrm>
          <a:off x="1657846" y="1721395"/>
          <a:ext cx="8516983" cy="4209140"/>
        </p:xfrm>
        <a:graphic>
          <a:graphicData uri="http://schemas.openxmlformats.org/drawingml/2006/table">
            <a:tbl>
              <a:tblPr firstRow="1" bandRow="1">
                <a:tableStyleId>{5C22544A-7EE6-4342-B048-85BDC9FD1C3A}</a:tableStyleId>
              </a:tblPr>
              <a:tblGrid>
                <a:gridCol w="1657848">
                  <a:extLst>
                    <a:ext uri="{9D8B030D-6E8A-4147-A177-3AD203B41FA5}">
                      <a16:colId xmlns:a16="http://schemas.microsoft.com/office/drawing/2014/main" val="20000"/>
                    </a:ext>
                  </a:extLst>
                </a:gridCol>
                <a:gridCol w="2830664">
                  <a:extLst>
                    <a:ext uri="{9D8B030D-6E8A-4147-A177-3AD203B41FA5}">
                      <a16:colId xmlns:a16="http://schemas.microsoft.com/office/drawing/2014/main" val="20001"/>
                    </a:ext>
                  </a:extLst>
                </a:gridCol>
                <a:gridCol w="1167945">
                  <a:extLst>
                    <a:ext uri="{9D8B030D-6E8A-4147-A177-3AD203B41FA5}">
                      <a16:colId xmlns:a16="http://schemas.microsoft.com/office/drawing/2014/main" val="20002"/>
                    </a:ext>
                  </a:extLst>
                </a:gridCol>
                <a:gridCol w="2860526">
                  <a:extLst>
                    <a:ext uri="{9D8B030D-6E8A-4147-A177-3AD203B41FA5}">
                      <a16:colId xmlns:a16="http://schemas.microsoft.com/office/drawing/2014/main" val="20003"/>
                    </a:ext>
                  </a:extLst>
                </a:gridCol>
              </a:tblGrid>
              <a:tr h="841828">
                <a:tc>
                  <a:txBody>
                    <a:bodyPr/>
                    <a:lstStyle/>
                    <a:p>
                      <a:pPr algn="ctr"/>
                      <a:r>
                        <a:rPr lang="zh-CN" altLang="en-US" sz="2800" dirty="0"/>
                        <a:t>名称</a:t>
                      </a:r>
                    </a:p>
                  </a:txBody>
                  <a:tcPr/>
                </a:tc>
                <a:tc>
                  <a:txBody>
                    <a:bodyPr/>
                    <a:lstStyle/>
                    <a:p>
                      <a:pPr algn="ctr"/>
                      <a:r>
                        <a:rPr lang="zh-CN" altLang="en-US" sz="2800" dirty="0"/>
                        <a:t>单价</a:t>
                      </a:r>
                    </a:p>
                  </a:txBody>
                  <a:tcPr/>
                </a:tc>
                <a:tc>
                  <a:txBody>
                    <a:bodyPr/>
                    <a:lstStyle/>
                    <a:p>
                      <a:pPr algn="ctr"/>
                      <a:r>
                        <a:rPr lang="zh-CN" altLang="en-US" sz="2800" dirty="0"/>
                        <a:t>数量</a:t>
                      </a:r>
                    </a:p>
                  </a:txBody>
                  <a:tcPr/>
                </a:tc>
                <a:tc>
                  <a:txBody>
                    <a:bodyPr/>
                    <a:lstStyle/>
                    <a:p>
                      <a:pPr algn="ctr"/>
                      <a:r>
                        <a:rPr lang="zh-CN" altLang="en-US" sz="2800" dirty="0"/>
                        <a:t>价格（元）</a:t>
                      </a:r>
                    </a:p>
                  </a:txBody>
                  <a:tcPr/>
                </a:tc>
                <a:extLst>
                  <a:ext uri="{0D108BD9-81ED-4DB2-BD59-A6C34878D82A}">
                    <a16:rowId xmlns:a16="http://schemas.microsoft.com/office/drawing/2014/main" val="10000"/>
                  </a:ext>
                </a:extLst>
              </a:tr>
              <a:tr h="841828">
                <a:tc>
                  <a:txBody>
                    <a:bodyPr/>
                    <a:lstStyle/>
                    <a:p>
                      <a:pPr algn="ctr"/>
                      <a:r>
                        <a:rPr lang="zh-CN" altLang="en-US" sz="2800" dirty="0"/>
                        <a:t>材料费用</a:t>
                      </a:r>
                    </a:p>
                  </a:txBody>
                  <a:tcPr/>
                </a:tc>
                <a:tc>
                  <a:txBody>
                    <a:bodyPr/>
                    <a:lstStyle/>
                    <a:p>
                      <a:pPr algn="ctr"/>
                      <a:r>
                        <a:rPr lang="en-US" altLang="zh-CN" sz="2800" dirty="0"/>
                        <a:t>591230.9</a:t>
                      </a:r>
                      <a:r>
                        <a:rPr lang="zh-CN" altLang="en-US" sz="2800" dirty="0"/>
                        <a:t>（元）</a:t>
                      </a:r>
                    </a:p>
                  </a:txBody>
                  <a:tcPr/>
                </a:tc>
                <a:tc>
                  <a:txBody>
                    <a:bodyPr/>
                    <a:lstStyle/>
                    <a:p>
                      <a:pPr algn="ctr"/>
                      <a:r>
                        <a:rPr lang="en-US" altLang="zh-CN" sz="2800" dirty="0"/>
                        <a:t>1</a:t>
                      </a:r>
                      <a:endParaRPr lang="zh-CN" altLang="en-US" sz="2800" dirty="0"/>
                    </a:p>
                  </a:txBody>
                  <a:tcPr/>
                </a:tc>
                <a:tc>
                  <a:txBody>
                    <a:bodyPr/>
                    <a:lstStyle/>
                    <a:p>
                      <a:pPr algn="ctr"/>
                      <a:r>
                        <a:rPr lang="en-US" altLang="zh-CN" sz="2800" dirty="0"/>
                        <a:t>591230.9</a:t>
                      </a:r>
                    </a:p>
                  </a:txBody>
                  <a:tcPr/>
                </a:tc>
                <a:extLst>
                  <a:ext uri="{0D108BD9-81ED-4DB2-BD59-A6C34878D82A}">
                    <a16:rowId xmlns:a16="http://schemas.microsoft.com/office/drawing/2014/main" val="10001"/>
                  </a:ext>
                </a:extLst>
              </a:tr>
              <a:tr h="841828">
                <a:tc>
                  <a:txBody>
                    <a:bodyPr/>
                    <a:lstStyle/>
                    <a:p>
                      <a:pPr algn="ctr"/>
                      <a:r>
                        <a:rPr lang="zh-CN" altLang="en-US" sz="2800" dirty="0"/>
                        <a:t>设计费用</a:t>
                      </a:r>
                    </a:p>
                  </a:txBody>
                  <a:tcPr/>
                </a:tc>
                <a:tc>
                  <a:txBody>
                    <a:bodyPr/>
                    <a:lstStyle/>
                    <a:p>
                      <a:pPr algn="ctr"/>
                      <a:r>
                        <a:rPr lang="en-US" altLang="zh-CN" sz="2800" dirty="0"/>
                        <a:t>6000</a:t>
                      </a:r>
                      <a:r>
                        <a:rPr lang="zh-CN" altLang="en-US" sz="2800" dirty="0"/>
                        <a:t>（元）</a:t>
                      </a:r>
                    </a:p>
                  </a:txBody>
                  <a:tcPr/>
                </a:tc>
                <a:tc>
                  <a:txBody>
                    <a:bodyPr/>
                    <a:lstStyle/>
                    <a:p>
                      <a:pPr algn="ctr"/>
                      <a:r>
                        <a:rPr lang="en-US" altLang="zh-CN" sz="2800" dirty="0"/>
                        <a:t>1</a:t>
                      </a:r>
                      <a:endParaRPr lang="zh-CN" altLang="en-US" sz="2800" dirty="0"/>
                    </a:p>
                  </a:txBody>
                  <a:tcPr/>
                </a:tc>
                <a:tc>
                  <a:txBody>
                    <a:bodyPr/>
                    <a:lstStyle/>
                    <a:p>
                      <a:pPr algn="ctr"/>
                      <a:r>
                        <a:rPr lang="en-US" altLang="zh-CN" sz="2800" dirty="0"/>
                        <a:t>6000</a:t>
                      </a:r>
                      <a:endParaRPr lang="zh-CN" altLang="en-US" sz="2800" dirty="0"/>
                    </a:p>
                  </a:txBody>
                  <a:tcPr/>
                </a:tc>
                <a:extLst>
                  <a:ext uri="{0D108BD9-81ED-4DB2-BD59-A6C34878D82A}">
                    <a16:rowId xmlns:a16="http://schemas.microsoft.com/office/drawing/2014/main" val="10002"/>
                  </a:ext>
                </a:extLst>
              </a:tr>
              <a:tr h="841828">
                <a:tc>
                  <a:txBody>
                    <a:bodyPr/>
                    <a:lstStyle/>
                    <a:p>
                      <a:pPr algn="ctr"/>
                      <a:r>
                        <a:rPr lang="zh-CN" altLang="en-US" sz="2800" dirty="0"/>
                        <a:t>施工费用</a:t>
                      </a:r>
                    </a:p>
                  </a:txBody>
                  <a:tcPr/>
                </a:tc>
                <a:tc>
                  <a:txBody>
                    <a:bodyPr/>
                    <a:lstStyle/>
                    <a:p>
                      <a:pPr algn="ctr"/>
                      <a:r>
                        <a:rPr lang="en-US" altLang="zh-CN" sz="2800" dirty="0"/>
                        <a:t>200</a:t>
                      </a:r>
                      <a:r>
                        <a:rPr lang="zh-CN" altLang="en-US" sz="2800" dirty="0"/>
                        <a:t>（人</a:t>
                      </a:r>
                      <a:r>
                        <a:rPr lang="en-US" altLang="zh-CN" sz="2800" dirty="0"/>
                        <a:t>/</a:t>
                      </a:r>
                      <a:r>
                        <a:rPr lang="zh-CN" altLang="en-US" sz="2800" dirty="0"/>
                        <a:t>日）</a:t>
                      </a:r>
                    </a:p>
                  </a:txBody>
                  <a:tcPr/>
                </a:tc>
                <a:tc>
                  <a:txBody>
                    <a:bodyPr/>
                    <a:lstStyle/>
                    <a:p>
                      <a:pPr algn="ctr"/>
                      <a:r>
                        <a:rPr lang="en-US" altLang="zh-CN" sz="2800" dirty="0"/>
                        <a:t>50</a:t>
                      </a:r>
                      <a:endParaRPr lang="zh-CN" altLang="en-US" sz="2800" dirty="0"/>
                    </a:p>
                  </a:txBody>
                  <a:tcPr/>
                </a:tc>
                <a:tc>
                  <a:txBody>
                    <a:bodyPr/>
                    <a:lstStyle/>
                    <a:p>
                      <a:pPr algn="ctr"/>
                      <a:r>
                        <a:rPr lang="en-US" altLang="zh-CN" sz="2800" dirty="0"/>
                        <a:t>10000</a:t>
                      </a:r>
                      <a:endParaRPr lang="zh-CN" altLang="en-US" sz="2800" dirty="0"/>
                    </a:p>
                  </a:txBody>
                  <a:tcPr/>
                </a:tc>
                <a:extLst>
                  <a:ext uri="{0D108BD9-81ED-4DB2-BD59-A6C34878D82A}">
                    <a16:rowId xmlns:a16="http://schemas.microsoft.com/office/drawing/2014/main" val="10003"/>
                  </a:ext>
                </a:extLst>
              </a:tr>
              <a:tr h="841828">
                <a:tc>
                  <a:txBody>
                    <a:bodyPr/>
                    <a:lstStyle/>
                    <a:p>
                      <a:pPr algn="ctr"/>
                      <a:r>
                        <a:rPr lang="zh-CN" altLang="en-US" sz="2800" dirty="0"/>
                        <a:t>工程总价</a:t>
                      </a:r>
                    </a:p>
                  </a:txBody>
                  <a:tcPr/>
                </a:tc>
                <a:tc>
                  <a:txBody>
                    <a:bodyPr/>
                    <a:lstStyle/>
                    <a:p>
                      <a:pPr algn="ctr"/>
                      <a:endParaRPr lang="zh-CN" altLang="en-US" sz="2800" dirty="0"/>
                    </a:p>
                  </a:txBody>
                  <a:tcPr/>
                </a:tc>
                <a:tc>
                  <a:txBody>
                    <a:bodyPr/>
                    <a:lstStyle/>
                    <a:p>
                      <a:pPr algn="ctr"/>
                      <a:endParaRPr lang="zh-CN" altLang="en-US" sz="2800" dirty="0"/>
                    </a:p>
                  </a:txBody>
                  <a:tcPr/>
                </a:tc>
                <a:tc>
                  <a:txBody>
                    <a:bodyPr/>
                    <a:lstStyle/>
                    <a:p>
                      <a:pPr algn="ctr"/>
                      <a:r>
                        <a:rPr lang="en-US" altLang="zh-CN" sz="2800" dirty="0"/>
                        <a:t>607230.9</a:t>
                      </a:r>
                      <a:endParaRPr lang="zh-CN" altLang="en-US" sz="2800"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3"/>
          <a:stretch>
            <a:fillRect/>
          </a:stretch>
        </p:blipFill>
        <p:spPr>
          <a:xfrm flipH="1">
            <a:off x="82650" y="819150"/>
            <a:ext cx="5353050" cy="5353050"/>
          </a:xfrm>
          <a:prstGeom prst="rect">
            <a:avLst/>
          </a:prstGeom>
        </p:spPr>
      </p:pic>
      <p:sp>
        <p:nvSpPr>
          <p:cNvPr id="1048583" name="矩形 4"/>
          <p:cNvSpPr/>
          <p:nvPr/>
        </p:nvSpPr>
        <p:spPr>
          <a:xfrm rot="2700000">
            <a:off x="-2228743" y="2716767"/>
            <a:ext cx="3796239" cy="3796239"/>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84" name="矩形 5"/>
          <p:cNvSpPr/>
          <p:nvPr/>
        </p:nvSpPr>
        <p:spPr>
          <a:xfrm rot="2700000">
            <a:off x="4393110" y="-321325"/>
            <a:ext cx="5268941" cy="5268941"/>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85" name="矩形 7"/>
          <p:cNvSpPr/>
          <p:nvPr/>
        </p:nvSpPr>
        <p:spPr>
          <a:xfrm rot="2700000">
            <a:off x="6185755" y="3736325"/>
            <a:ext cx="5268941" cy="5268941"/>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586" name="文本框 8"/>
          <p:cNvSpPr txBox="1"/>
          <p:nvPr/>
        </p:nvSpPr>
        <p:spPr>
          <a:xfrm>
            <a:off x="1454204" y="2587734"/>
            <a:ext cx="2609796" cy="1767840"/>
          </a:xfrm>
          <a:prstGeom prst="rect">
            <a:avLst/>
          </a:prstGeom>
          <a:noFill/>
        </p:spPr>
        <p:txBody>
          <a:bodyPr wrap="square" rtlCol="0">
            <a:spAutoFit/>
          </a:bodyPr>
          <a:lstStyle/>
          <a:p>
            <a:pPr algn="dist"/>
            <a:r>
              <a:rPr lang="zh-CN" altLang="en-US" sz="7200" b="1" dirty="0">
                <a:gradFill>
                  <a:gsLst>
                    <a:gs pos="0">
                      <a:srgbClr val="2B5A72"/>
                    </a:gs>
                    <a:gs pos="51600">
                      <a:srgbClr val="88B9CC"/>
                    </a:gs>
                    <a:gs pos="100000">
                      <a:srgbClr val="436575"/>
                    </a:gs>
                  </a:gsLst>
                  <a:lin ang="5400000" scaled="1"/>
                </a:gradFill>
                <a:cs typeface="+mn-ea"/>
                <a:sym typeface="+mn-lt"/>
              </a:rPr>
              <a:t>目录</a:t>
            </a:r>
            <a:endParaRPr lang="en-US" altLang="zh-CN" sz="7200" b="1" dirty="0">
              <a:gradFill>
                <a:gsLst>
                  <a:gs pos="0">
                    <a:srgbClr val="2B5A72"/>
                  </a:gs>
                  <a:gs pos="51600">
                    <a:srgbClr val="88B9CC"/>
                  </a:gs>
                  <a:gs pos="100000">
                    <a:srgbClr val="436575"/>
                  </a:gs>
                </a:gsLst>
                <a:lin ang="5400000" scaled="1"/>
              </a:gradFill>
              <a:cs typeface="+mn-ea"/>
              <a:sym typeface="+mn-lt"/>
            </a:endParaRPr>
          </a:p>
          <a:p>
            <a:pPr algn="dist"/>
            <a:r>
              <a:rPr lang="en-US" altLang="zh-CN" sz="4000" b="1" dirty="0">
                <a:solidFill>
                  <a:schemeClr val="tx1">
                    <a:lumMod val="75000"/>
                    <a:lumOff val="25000"/>
                  </a:schemeClr>
                </a:solidFill>
                <a:cs typeface="+mn-ea"/>
                <a:sym typeface="+mn-lt"/>
              </a:rPr>
              <a:t>Contents</a:t>
            </a:r>
          </a:p>
        </p:txBody>
      </p:sp>
      <p:grpSp>
        <p:nvGrpSpPr>
          <p:cNvPr id="45" name="组合 9"/>
          <p:cNvGrpSpPr/>
          <p:nvPr/>
        </p:nvGrpSpPr>
        <p:grpSpPr>
          <a:xfrm>
            <a:off x="1620716" y="3763122"/>
            <a:ext cx="2162619" cy="640494"/>
            <a:chOff x="4094019" y="3169227"/>
            <a:chExt cx="3768436" cy="926468"/>
          </a:xfrm>
        </p:grpSpPr>
        <p:cxnSp>
          <p:nvCxnSpPr>
            <p:cNvPr id="3145730" name="直接连接符 10"/>
            <p:cNvCxnSpPr/>
            <p:nvPr/>
          </p:nvCxnSpPr>
          <p:spPr>
            <a:xfrm>
              <a:off x="4094019"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11"/>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48587" name="文本框 12"/>
          <p:cNvSpPr txBox="1"/>
          <p:nvPr/>
        </p:nvSpPr>
        <p:spPr>
          <a:xfrm>
            <a:off x="6811223" y="1414995"/>
            <a:ext cx="2434377" cy="369332"/>
          </a:xfrm>
          <a:prstGeom prst="rect">
            <a:avLst/>
          </a:prstGeom>
          <a:noFill/>
        </p:spPr>
        <p:txBody>
          <a:bodyPr wrap="square" rtlCol="0">
            <a:spAutoFit/>
          </a:bodyPr>
          <a:lstStyle>
            <a:defPPr>
              <a:defRPr lang="zh-CN"/>
            </a:defPPr>
          </a:lstStyle>
          <a:p>
            <a:r>
              <a:rPr lang="zh-CN" altLang="en-US" dirty="0">
                <a:cs typeface="+mn-ea"/>
                <a:sym typeface="+mn-lt"/>
              </a:rPr>
              <a:t>公司介绍及成员分工</a:t>
            </a:r>
          </a:p>
        </p:txBody>
      </p:sp>
      <p:sp>
        <p:nvSpPr>
          <p:cNvPr id="1048588" name="文本框 14"/>
          <p:cNvSpPr txBox="1"/>
          <p:nvPr/>
        </p:nvSpPr>
        <p:spPr>
          <a:xfrm>
            <a:off x="5795236" y="1273632"/>
            <a:ext cx="868680" cy="688340"/>
          </a:xfrm>
          <a:prstGeom prst="rect">
            <a:avLst/>
          </a:prstGeom>
          <a:noFill/>
        </p:spPr>
        <p:txBody>
          <a:bodyPr wrap="none" rtlCol="0">
            <a:spAutoFit/>
          </a:bodyPr>
          <a:lstStyle/>
          <a:p>
            <a:r>
              <a:rPr lang="en-US" altLang="zh-CN" sz="4000" b="1" i="1" dirty="0">
                <a:solidFill>
                  <a:srgbClr val="436575"/>
                </a:solidFill>
                <a:cs typeface="+mn-ea"/>
                <a:sym typeface="+mn-lt"/>
              </a:rPr>
              <a:t>01</a:t>
            </a:r>
            <a:endParaRPr lang="zh-CN" altLang="en-US" sz="4000" b="1" i="1" dirty="0">
              <a:solidFill>
                <a:srgbClr val="436575"/>
              </a:solidFill>
              <a:cs typeface="+mn-ea"/>
              <a:sym typeface="+mn-lt"/>
            </a:endParaRPr>
          </a:p>
        </p:txBody>
      </p:sp>
      <p:sp>
        <p:nvSpPr>
          <p:cNvPr id="1048589" name="文本框 15"/>
          <p:cNvSpPr txBox="1"/>
          <p:nvPr/>
        </p:nvSpPr>
        <p:spPr>
          <a:xfrm>
            <a:off x="6811223" y="2442142"/>
            <a:ext cx="1669945" cy="369332"/>
          </a:xfrm>
          <a:prstGeom prst="rect">
            <a:avLst/>
          </a:prstGeom>
          <a:noFill/>
        </p:spPr>
        <p:txBody>
          <a:bodyPr wrap="square" rtlCol="0">
            <a:spAutoFit/>
          </a:bodyPr>
          <a:lstStyle/>
          <a:p>
            <a:r>
              <a:rPr lang="zh-CN" altLang="en-US" dirty="0">
                <a:cs typeface="+mn-ea"/>
                <a:sym typeface="+mn-lt"/>
              </a:rPr>
              <a:t>项目介绍</a:t>
            </a:r>
            <a:endParaRPr lang="zh-CN" altLang="zh-CN" dirty="0">
              <a:cs typeface="+mn-ea"/>
              <a:sym typeface="+mn-lt"/>
            </a:endParaRPr>
          </a:p>
        </p:txBody>
      </p:sp>
      <p:sp>
        <p:nvSpPr>
          <p:cNvPr id="1048590" name="文本框 17"/>
          <p:cNvSpPr txBox="1"/>
          <p:nvPr/>
        </p:nvSpPr>
        <p:spPr>
          <a:xfrm>
            <a:off x="5795236" y="2300779"/>
            <a:ext cx="868680" cy="688340"/>
          </a:xfrm>
          <a:prstGeom prst="rect">
            <a:avLst/>
          </a:prstGeom>
          <a:noFill/>
        </p:spPr>
        <p:txBody>
          <a:bodyPr wrap="none" rtlCol="0">
            <a:spAutoFit/>
          </a:bodyPr>
          <a:lstStyle/>
          <a:p>
            <a:r>
              <a:rPr lang="en-US" altLang="zh-CN" sz="4000" b="1" i="1" dirty="0">
                <a:solidFill>
                  <a:srgbClr val="436575"/>
                </a:solidFill>
                <a:cs typeface="+mn-ea"/>
                <a:sym typeface="+mn-lt"/>
              </a:rPr>
              <a:t>02</a:t>
            </a:r>
            <a:endParaRPr lang="zh-CN" altLang="en-US" sz="4000" b="1" i="1" dirty="0">
              <a:solidFill>
                <a:srgbClr val="436575"/>
              </a:solidFill>
              <a:cs typeface="+mn-ea"/>
              <a:sym typeface="+mn-lt"/>
            </a:endParaRPr>
          </a:p>
        </p:txBody>
      </p:sp>
      <p:sp>
        <p:nvSpPr>
          <p:cNvPr id="1048591" name="文本框 18"/>
          <p:cNvSpPr txBox="1"/>
          <p:nvPr/>
        </p:nvSpPr>
        <p:spPr>
          <a:xfrm>
            <a:off x="6811223" y="3448416"/>
            <a:ext cx="1669945"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项目设计方案</a:t>
            </a:r>
          </a:p>
        </p:txBody>
      </p:sp>
      <p:sp>
        <p:nvSpPr>
          <p:cNvPr id="1048592" name="文本框 20"/>
          <p:cNvSpPr txBox="1"/>
          <p:nvPr/>
        </p:nvSpPr>
        <p:spPr>
          <a:xfrm>
            <a:off x="5795236" y="3327926"/>
            <a:ext cx="868680" cy="688340"/>
          </a:xfrm>
          <a:prstGeom prst="rect">
            <a:avLst/>
          </a:prstGeom>
          <a:noFill/>
        </p:spPr>
        <p:txBody>
          <a:bodyPr wrap="none" rtlCol="0">
            <a:spAutoFit/>
          </a:bodyPr>
          <a:lstStyle/>
          <a:p>
            <a:r>
              <a:rPr lang="en-US" altLang="zh-CN" sz="4000" b="1" i="1" dirty="0">
                <a:solidFill>
                  <a:srgbClr val="436575"/>
                </a:solidFill>
                <a:cs typeface="+mn-ea"/>
                <a:sym typeface="+mn-lt"/>
              </a:rPr>
              <a:t>03</a:t>
            </a:r>
            <a:endParaRPr lang="zh-CN" altLang="en-US" sz="4000" b="1" i="1" dirty="0">
              <a:solidFill>
                <a:srgbClr val="436575"/>
              </a:solidFill>
              <a:cs typeface="+mn-ea"/>
              <a:sym typeface="+mn-lt"/>
            </a:endParaRPr>
          </a:p>
        </p:txBody>
      </p:sp>
      <p:sp>
        <p:nvSpPr>
          <p:cNvPr id="1048593" name="文本框 21"/>
          <p:cNvSpPr txBox="1"/>
          <p:nvPr/>
        </p:nvSpPr>
        <p:spPr>
          <a:xfrm>
            <a:off x="6807033" y="4493846"/>
            <a:ext cx="1669945" cy="369332"/>
          </a:xfrm>
          <a:prstGeom prst="rect">
            <a:avLst/>
          </a:prstGeom>
          <a:noFill/>
        </p:spPr>
        <p:txBody>
          <a:bodyPr wrap="square" rtlCol="0">
            <a:spAutoFit/>
          </a:bodyPr>
          <a:lstStyle/>
          <a:p>
            <a:r>
              <a:rPr lang="zh-CN" altLang="en-US" dirty="0">
                <a:solidFill>
                  <a:schemeClr val="tx1">
                    <a:lumMod val="75000"/>
                    <a:lumOff val="25000"/>
                  </a:schemeClr>
                </a:solidFill>
                <a:cs typeface="+mn-ea"/>
                <a:sym typeface="+mn-lt"/>
              </a:rPr>
              <a:t>总结</a:t>
            </a:r>
          </a:p>
        </p:txBody>
      </p:sp>
      <p:sp>
        <p:nvSpPr>
          <p:cNvPr id="1048594" name="文本框 23"/>
          <p:cNvSpPr txBox="1"/>
          <p:nvPr/>
        </p:nvSpPr>
        <p:spPr>
          <a:xfrm>
            <a:off x="5795236" y="4355073"/>
            <a:ext cx="868680" cy="688340"/>
          </a:xfrm>
          <a:prstGeom prst="rect">
            <a:avLst/>
          </a:prstGeom>
          <a:noFill/>
        </p:spPr>
        <p:txBody>
          <a:bodyPr wrap="none" rtlCol="0">
            <a:spAutoFit/>
          </a:bodyPr>
          <a:lstStyle/>
          <a:p>
            <a:r>
              <a:rPr lang="en-US" altLang="zh-CN" sz="4000" b="1" i="1" dirty="0">
                <a:solidFill>
                  <a:srgbClr val="436575"/>
                </a:solidFill>
                <a:cs typeface="+mn-ea"/>
                <a:sym typeface="+mn-lt"/>
              </a:rPr>
              <a:t>04</a:t>
            </a:r>
            <a:endParaRPr lang="zh-CN" altLang="en-US" sz="4000" b="1" i="1" dirty="0">
              <a:solidFill>
                <a:srgbClr val="436575"/>
              </a:solidFill>
              <a:cs typeface="+mn-ea"/>
              <a:sym typeface="+mn-lt"/>
            </a:endParaRPr>
          </a:p>
        </p:txBody>
      </p:sp>
      <p:sp>
        <p:nvSpPr>
          <p:cNvPr id="1048595" name="菱形 24"/>
          <p:cNvSpPr/>
          <p:nvPr/>
        </p:nvSpPr>
        <p:spPr>
          <a:xfrm>
            <a:off x="5758640" y="1212549"/>
            <a:ext cx="830403" cy="830403"/>
          </a:xfrm>
          <a:prstGeom prst="diamond">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436575"/>
              </a:solidFill>
              <a:cs typeface="+mn-ea"/>
              <a:sym typeface="+mn-lt"/>
            </a:endParaRPr>
          </a:p>
        </p:txBody>
      </p:sp>
      <p:sp>
        <p:nvSpPr>
          <p:cNvPr id="1048596" name="菱形 25"/>
          <p:cNvSpPr/>
          <p:nvPr/>
        </p:nvSpPr>
        <p:spPr>
          <a:xfrm>
            <a:off x="5758640" y="2242236"/>
            <a:ext cx="830403" cy="830403"/>
          </a:xfrm>
          <a:prstGeom prst="diamond">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436575"/>
              </a:solidFill>
              <a:cs typeface="+mn-ea"/>
              <a:sym typeface="+mn-lt"/>
            </a:endParaRPr>
          </a:p>
        </p:txBody>
      </p:sp>
      <p:sp>
        <p:nvSpPr>
          <p:cNvPr id="1048597" name="菱形 26"/>
          <p:cNvSpPr/>
          <p:nvPr/>
        </p:nvSpPr>
        <p:spPr>
          <a:xfrm>
            <a:off x="5758640" y="3271923"/>
            <a:ext cx="830403" cy="830403"/>
          </a:xfrm>
          <a:prstGeom prst="diamond">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436575"/>
              </a:solidFill>
              <a:cs typeface="+mn-ea"/>
              <a:sym typeface="+mn-lt"/>
            </a:endParaRPr>
          </a:p>
        </p:txBody>
      </p:sp>
      <p:sp>
        <p:nvSpPr>
          <p:cNvPr id="1048598" name="菱形 27"/>
          <p:cNvSpPr/>
          <p:nvPr/>
        </p:nvSpPr>
        <p:spPr>
          <a:xfrm>
            <a:off x="5758640" y="4301610"/>
            <a:ext cx="830403" cy="830403"/>
          </a:xfrm>
          <a:prstGeom prst="diamond">
            <a:avLst/>
          </a:prstGeom>
          <a:noFill/>
          <a:ln>
            <a:solidFill>
              <a:schemeClr val="bg1">
                <a:lumMod val="6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436575"/>
              </a:solidFill>
              <a:cs typeface="+mn-ea"/>
              <a:sym typeface="+mn-lt"/>
            </a:endParaRPr>
          </a:p>
        </p:txBody>
      </p:sp>
      <p:sp>
        <p:nvSpPr>
          <p:cNvPr id="1048599" name="文本框 32"/>
          <p:cNvSpPr txBox="1"/>
          <p:nvPr/>
        </p:nvSpPr>
        <p:spPr>
          <a:xfrm>
            <a:off x="2759175" y="7500789"/>
            <a:ext cx="868680" cy="688340"/>
          </a:xfrm>
          <a:prstGeom prst="rect">
            <a:avLst/>
          </a:prstGeom>
          <a:noFill/>
        </p:spPr>
        <p:txBody>
          <a:bodyPr wrap="none" rtlCol="0">
            <a:spAutoFit/>
          </a:bodyPr>
          <a:lstStyle/>
          <a:p>
            <a:r>
              <a:rPr lang="en-US" altLang="zh-CN" sz="4000" b="1" i="1" dirty="0">
                <a:solidFill>
                  <a:srgbClr val="436575"/>
                </a:solidFill>
                <a:cs typeface="+mn-ea"/>
                <a:sym typeface="+mn-lt"/>
              </a:rPr>
              <a:t>01</a:t>
            </a:r>
            <a:endParaRPr lang="zh-CN" altLang="en-US" sz="4000" b="1" i="1" dirty="0">
              <a:solidFill>
                <a:srgbClr val="436575"/>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583"/>
                                        </p:tgtEl>
                                        <p:attrNameLst>
                                          <p:attrName>style.visibility</p:attrName>
                                        </p:attrNameLst>
                                      </p:cBhvr>
                                      <p:to>
                                        <p:strVal val="visible"/>
                                      </p:to>
                                    </p:set>
                                    <p:anim calcmode="lin" valueType="num">
                                      <p:cBhvr>
                                        <p:cTn id="7" dur="750" fill="hold"/>
                                        <p:tgtEl>
                                          <p:spTgt spid="1048583"/>
                                        </p:tgtEl>
                                        <p:attrNameLst>
                                          <p:attrName>ppt_w</p:attrName>
                                        </p:attrNameLst>
                                      </p:cBhvr>
                                      <p:tavLst>
                                        <p:tav tm="0">
                                          <p:val>
                                            <p:fltVal val="0"/>
                                          </p:val>
                                        </p:tav>
                                        <p:tav tm="100000">
                                          <p:val>
                                            <p:strVal val="#ppt_w"/>
                                          </p:val>
                                        </p:tav>
                                      </p:tavLst>
                                    </p:anim>
                                    <p:anim calcmode="lin" valueType="num">
                                      <p:cBhvr>
                                        <p:cTn id="8" dur="750" fill="hold"/>
                                        <p:tgtEl>
                                          <p:spTgt spid="1048583"/>
                                        </p:tgtEl>
                                        <p:attrNameLst>
                                          <p:attrName>ppt_h</p:attrName>
                                        </p:attrNameLst>
                                      </p:cBhvr>
                                      <p:tavLst>
                                        <p:tav tm="0">
                                          <p:val>
                                            <p:fltVal val="0"/>
                                          </p:val>
                                        </p:tav>
                                        <p:tav tm="100000">
                                          <p:val>
                                            <p:strVal val="#ppt_h"/>
                                          </p:val>
                                        </p:tav>
                                      </p:tavLst>
                                    </p:anim>
                                    <p:anim calcmode="lin" valueType="num">
                                      <p:cBhvr>
                                        <p:cTn id="9" dur="750" fill="hold"/>
                                        <p:tgtEl>
                                          <p:spTgt spid="1048583"/>
                                        </p:tgtEl>
                                        <p:attrNameLst>
                                          <p:attrName>style.rotation</p:attrName>
                                        </p:attrNameLst>
                                      </p:cBhvr>
                                      <p:tavLst>
                                        <p:tav tm="0">
                                          <p:val>
                                            <p:fltVal val="360"/>
                                          </p:val>
                                        </p:tav>
                                        <p:tav tm="100000">
                                          <p:val>
                                            <p:fltVal val="0"/>
                                          </p:val>
                                        </p:tav>
                                      </p:tavLst>
                                    </p:anim>
                                    <p:animEffect transition="in" filter="fade">
                                      <p:cBhvr>
                                        <p:cTn id="10" dur="750"/>
                                        <p:tgtEl>
                                          <p:spTgt spid="1048583"/>
                                        </p:tgtEl>
                                      </p:cBhvr>
                                    </p:animEffect>
                                  </p:childTnLst>
                                </p:cTn>
                              </p:par>
                              <p:par>
                                <p:cTn id="11" presetID="6" presetClass="emph" presetSubtype="0" fill="hold" grpId="1" nodeType="withEffect">
                                  <p:stCondLst>
                                    <p:cond delay="750"/>
                                  </p:stCondLst>
                                  <p:childTnLst>
                                    <p:animScale>
                                      <p:cBhvr>
                                        <p:cTn id="12" dur="500" fill="hold"/>
                                        <p:tgtEl>
                                          <p:spTgt spid="1048583"/>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583"/>
                                        </p:tgtEl>
                                      </p:cBhvr>
                                    </p:animEffect>
                                    <p:set>
                                      <p:cBhvr>
                                        <p:cTn id="15" dur="1" fill="hold">
                                          <p:stCondLst>
                                            <p:cond delay="499"/>
                                          </p:stCondLst>
                                        </p:cTn>
                                        <p:tgtEl>
                                          <p:spTgt spid="1048583"/>
                                        </p:tgtEl>
                                        <p:attrNameLst>
                                          <p:attrName>style.visibility</p:attrName>
                                        </p:attrNameLst>
                                      </p:cBhvr>
                                      <p:to>
                                        <p:strVal val="hidden"/>
                                      </p:to>
                                    </p:set>
                                  </p:childTnLst>
                                </p:cTn>
                              </p:par>
                              <p:par>
                                <p:cTn id="16" presetID="49" presetClass="entr" presetSubtype="0" decel="100000" fill="hold" grpId="0" nodeType="withEffect">
                                  <p:stCondLst>
                                    <p:cond delay="0"/>
                                  </p:stCondLst>
                                  <p:childTnLst>
                                    <p:set>
                                      <p:cBhvr>
                                        <p:cTn id="17" dur="1" fill="hold">
                                          <p:stCondLst>
                                            <p:cond delay="0"/>
                                          </p:stCondLst>
                                        </p:cTn>
                                        <p:tgtEl>
                                          <p:spTgt spid="1048584"/>
                                        </p:tgtEl>
                                        <p:attrNameLst>
                                          <p:attrName>style.visibility</p:attrName>
                                        </p:attrNameLst>
                                      </p:cBhvr>
                                      <p:to>
                                        <p:strVal val="visible"/>
                                      </p:to>
                                    </p:set>
                                    <p:anim calcmode="lin" valueType="num">
                                      <p:cBhvr>
                                        <p:cTn id="18" dur="750" fill="hold"/>
                                        <p:tgtEl>
                                          <p:spTgt spid="1048584"/>
                                        </p:tgtEl>
                                        <p:attrNameLst>
                                          <p:attrName>ppt_w</p:attrName>
                                        </p:attrNameLst>
                                      </p:cBhvr>
                                      <p:tavLst>
                                        <p:tav tm="0">
                                          <p:val>
                                            <p:fltVal val="0"/>
                                          </p:val>
                                        </p:tav>
                                        <p:tav tm="100000">
                                          <p:val>
                                            <p:strVal val="#ppt_w"/>
                                          </p:val>
                                        </p:tav>
                                      </p:tavLst>
                                    </p:anim>
                                    <p:anim calcmode="lin" valueType="num">
                                      <p:cBhvr>
                                        <p:cTn id="19" dur="750" fill="hold"/>
                                        <p:tgtEl>
                                          <p:spTgt spid="1048584"/>
                                        </p:tgtEl>
                                        <p:attrNameLst>
                                          <p:attrName>ppt_h</p:attrName>
                                        </p:attrNameLst>
                                      </p:cBhvr>
                                      <p:tavLst>
                                        <p:tav tm="0">
                                          <p:val>
                                            <p:fltVal val="0"/>
                                          </p:val>
                                        </p:tav>
                                        <p:tav tm="100000">
                                          <p:val>
                                            <p:strVal val="#ppt_h"/>
                                          </p:val>
                                        </p:tav>
                                      </p:tavLst>
                                    </p:anim>
                                    <p:anim calcmode="lin" valueType="num">
                                      <p:cBhvr>
                                        <p:cTn id="20" dur="750" fill="hold"/>
                                        <p:tgtEl>
                                          <p:spTgt spid="1048584"/>
                                        </p:tgtEl>
                                        <p:attrNameLst>
                                          <p:attrName>style.rotation</p:attrName>
                                        </p:attrNameLst>
                                      </p:cBhvr>
                                      <p:tavLst>
                                        <p:tav tm="0">
                                          <p:val>
                                            <p:fltVal val="360"/>
                                          </p:val>
                                        </p:tav>
                                        <p:tav tm="100000">
                                          <p:val>
                                            <p:fltVal val="0"/>
                                          </p:val>
                                        </p:tav>
                                      </p:tavLst>
                                    </p:anim>
                                    <p:animEffect transition="in" filter="fade">
                                      <p:cBhvr>
                                        <p:cTn id="21" dur="750"/>
                                        <p:tgtEl>
                                          <p:spTgt spid="1048584"/>
                                        </p:tgtEl>
                                      </p:cBhvr>
                                    </p:animEffect>
                                  </p:childTnLst>
                                </p:cTn>
                              </p:par>
                              <p:par>
                                <p:cTn id="22" presetID="6" presetClass="emph" presetSubtype="0" fill="hold" grpId="1" nodeType="withEffect">
                                  <p:stCondLst>
                                    <p:cond delay="750"/>
                                  </p:stCondLst>
                                  <p:childTnLst>
                                    <p:animScale>
                                      <p:cBhvr>
                                        <p:cTn id="23" dur="500" fill="hold"/>
                                        <p:tgtEl>
                                          <p:spTgt spid="1048584"/>
                                        </p:tgtEl>
                                      </p:cBhvr>
                                      <p:by x="150000" y="150000"/>
                                    </p:animScale>
                                  </p:childTnLst>
                                </p:cTn>
                              </p:par>
                              <p:par>
                                <p:cTn id="24" presetID="10" presetClass="exit" presetSubtype="0" fill="hold" grpId="2" nodeType="withEffect">
                                  <p:stCondLst>
                                    <p:cond delay="1250"/>
                                  </p:stCondLst>
                                  <p:childTnLst>
                                    <p:animEffect transition="out" filter="fade">
                                      <p:cBhvr>
                                        <p:cTn id="25" dur="500"/>
                                        <p:tgtEl>
                                          <p:spTgt spid="1048584"/>
                                        </p:tgtEl>
                                      </p:cBhvr>
                                    </p:animEffect>
                                    <p:set>
                                      <p:cBhvr>
                                        <p:cTn id="26" dur="1" fill="hold">
                                          <p:stCondLst>
                                            <p:cond delay="499"/>
                                          </p:stCondLst>
                                        </p:cTn>
                                        <p:tgtEl>
                                          <p:spTgt spid="1048584"/>
                                        </p:tgtEl>
                                        <p:attrNameLst>
                                          <p:attrName>style.visibility</p:attrName>
                                        </p:attrNameLst>
                                      </p:cBhvr>
                                      <p:to>
                                        <p:strVal val="hidden"/>
                                      </p:to>
                                    </p:set>
                                  </p:childTnLst>
                                </p:cTn>
                              </p:par>
                              <p:par>
                                <p:cTn id="27" presetID="49" presetClass="entr" presetSubtype="0" decel="100000" fill="hold" grpId="0" nodeType="withEffect">
                                  <p:stCondLst>
                                    <p:cond delay="0"/>
                                  </p:stCondLst>
                                  <p:childTnLst>
                                    <p:set>
                                      <p:cBhvr>
                                        <p:cTn id="28" dur="1" fill="hold">
                                          <p:stCondLst>
                                            <p:cond delay="0"/>
                                          </p:stCondLst>
                                        </p:cTn>
                                        <p:tgtEl>
                                          <p:spTgt spid="1048585"/>
                                        </p:tgtEl>
                                        <p:attrNameLst>
                                          <p:attrName>style.visibility</p:attrName>
                                        </p:attrNameLst>
                                      </p:cBhvr>
                                      <p:to>
                                        <p:strVal val="visible"/>
                                      </p:to>
                                    </p:set>
                                    <p:anim calcmode="lin" valueType="num">
                                      <p:cBhvr>
                                        <p:cTn id="29" dur="750" fill="hold"/>
                                        <p:tgtEl>
                                          <p:spTgt spid="1048585"/>
                                        </p:tgtEl>
                                        <p:attrNameLst>
                                          <p:attrName>ppt_w</p:attrName>
                                        </p:attrNameLst>
                                      </p:cBhvr>
                                      <p:tavLst>
                                        <p:tav tm="0">
                                          <p:val>
                                            <p:fltVal val="0"/>
                                          </p:val>
                                        </p:tav>
                                        <p:tav tm="100000">
                                          <p:val>
                                            <p:strVal val="#ppt_w"/>
                                          </p:val>
                                        </p:tav>
                                      </p:tavLst>
                                    </p:anim>
                                    <p:anim calcmode="lin" valueType="num">
                                      <p:cBhvr>
                                        <p:cTn id="30" dur="750" fill="hold"/>
                                        <p:tgtEl>
                                          <p:spTgt spid="1048585"/>
                                        </p:tgtEl>
                                        <p:attrNameLst>
                                          <p:attrName>ppt_h</p:attrName>
                                        </p:attrNameLst>
                                      </p:cBhvr>
                                      <p:tavLst>
                                        <p:tav tm="0">
                                          <p:val>
                                            <p:fltVal val="0"/>
                                          </p:val>
                                        </p:tav>
                                        <p:tav tm="100000">
                                          <p:val>
                                            <p:strVal val="#ppt_h"/>
                                          </p:val>
                                        </p:tav>
                                      </p:tavLst>
                                    </p:anim>
                                    <p:anim calcmode="lin" valueType="num">
                                      <p:cBhvr>
                                        <p:cTn id="31" dur="750" fill="hold"/>
                                        <p:tgtEl>
                                          <p:spTgt spid="1048585"/>
                                        </p:tgtEl>
                                        <p:attrNameLst>
                                          <p:attrName>style.rotation</p:attrName>
                                        </p:attrNameLst>
                                      </p:cBhvr>
                                      <p:tavLst>
                                        <p:tav tm="0">
                                          <p:val>
                                            <p:fltVal val="360"/>
                                          </p:val>
                                        </p:tav>
                                        <p:tav tm="100000">
                                          <p:val>
                                            <p:fltVal val="0"/>
                                          </p:val>
                                        </p:tav>
                                      </p:tavLst>
                                    </p:anim>
                                    <p:animEffect transition="in" filter="fade">
                                      <p:cBhvr>
                                        <p:cTn id="32" dur="750"/>
                                        <p:tgtEl>
                                          <p:spTgt spid="1048585"/>
                                        </p:tgtEl>
                                      </p:cBhvr>
                                    </p:animEffect>
                                  </p:childTnLst>
                                </p:cTn>
                              </p:par>
                              <p:par>
                                <p:cTn id="33" presetID="6" presetClass="emph" presetSubtype="0" fill="hold" grpId="1" nodeType="withEffect">
                                  <p:stCondLst>
                                    <p:cond delay="750"/>
                                  </p:stCondLst>
                                  <p:childTnLst>
                                    <p:animScale>
                                      <p:cBhvr>
                                        <p:cTn id="34" dur="500" fill="hold"/>
                                        <p:tgtEl>
                                          <p:spTgt spid="1048585"/>
                                        </p:tgtEl>
                                      </p:cBhvr>
                                      <p:by x="150000" y="150000"/>
                                    </p:animScale>
                                  </p:childTnLst>
                                </p:cTn>
                              </p:par>
                              <p:par>
                                <p:cTn id="35" presetID="10" presetClass="exit" presetSubtype="0" fill="hold" grpId="2" nodeType="withEffect">
                                  <p:stCondLst>
                                    <p:cond delay="1250"/>
                                  </p:stCondLst>
                                  <p:childTnLst>
                                    <p:animEffect transition="out" filter="fade">
                                      <p:cBhvr>
                                        <p:cTn id="36" dur="500"/>
                                        <p:tgtEl>
                                          <p:spTgt spid="1048585"/>
                                        </p:tgtEl>
                                      </p:cBhvr>
                                    </p:animEffect>
                                    <p:set>
                                      <p:cBhvr>
                                        <p:cTn id="37" dur="1" fill="hold">
                                          <p:stCondLst>
                                            <p:cond delay="499"/>
                                          </p:stCondLst>
                                        </p:cTn>
                                        <p:tgtEl>
                                          <p:spTgt spid="1048585"/>
                                        </p:tgtEl>
                                        <p:attrNameLst>
                                          <p:attrName>style.visibility</p:attrName>
                                        </p:attrNameLst>
                                      </p:cBhvr>
                                      <p:to>
                                        <p:strVal val="hidden"/>
                                      </p:to>
                                    </p:se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1048599"/>
                                        </p:tgtEl>
                                        <p:attrNameLst>
                                          <p:attrName>style.visibility</p:attrName>
                                        </p:attrNameLst>
                                      </p:cBhvr>
                                      <p:to>
                                        <p:strVal val="visible"/>
                                      </p:to>
                                    </p:set>
                                  </p:childTnLst>
                                </p:cTn>
                              </p:par>
                              <p:par>
                                <p:cTn id="41" presetID="49" presetClass="entr" presetSubtype="0" decel="100000" fill="hold" grpId="0" nodeType="withEffect">
                                  <p:stCondLst>
                                    <p:cond delay="0"/>
                                  </p:stCondLst>
                                  <p:childTnLst>
                                    <p:set>
                                      <p:cBhvr>
                                        <p:cTn id="42" dur="1" fill="hold">
                                          <p:stCondLst>
                                            <p:cond delay="0"/>
                                          </p:stCondLst>
                                        </p:cTn>
                                        <p:tgtEl>
                                          <p:spTgt spid="1048595"/>
                                        </p:tgtEl>
                                        <p:attrNameLst>
                                          <p:attrName>style.visibility</p:attrName>
                                        </p:attrNameLst>
                                      </p:cBhvr>
                                      <p:to>
                                        <p:strVal val="visible"/>
                                      </p:to>
                                    </p:set>
                                    <p:anim calcmode="lin" valueType="num">
                                      <p:cBhvr>
                                        <p:cTn id="43" dur="750" fill="hold"/>
                                        <p:tgtEl>
                                          <p:spTgt spid="1048595"/>
                                        </p:tgtEl>
                                        <p:attrNameLst>
                                          <p:attrName>ppt_w</p:attrName>
                                        </p:attrNameLst>
                                      </p:cBhvr>
                                      <p:tavLst>
                                        <p:tav tm="0">
                                          <p:val>
                                            <p:fltVal val="0"/>
                                          </p:val>
                                        </p:tav>
                                        <p:tav tm="100000">
                                          <p:val>
                                            <p:strVal val="#ppt_w"/>
                                          </p:val>
                                        </p:tav>
                                      </p:tavLst>
                                    </p:anim>
                                    <p:anim calcmode="lin" valueType="num">
                                      <p:cBhvr>
                                        <p:cTn id="44" dur="750" fill="hold"/>
                                        <p:tgtEl>
                                          <p:spTgt spid="1048595"/>
                                        </p:tgtEl>
                                        <p:attrNameLst>
                                          <p:attrName>ppt_h</p:attrName>
                                        </p:attrNameLst>
                                      </p:cBhvr>
                                      <p:tavLst>
                                        <p:tav tm="0">
                                          <p:val>
                                            <p:fltVal val="0"/>
                                          </p:val>
                                        </p:tav>
                                        <p:tav tm="100000">
                                          <p:val>
                                            <p:strVal val="#ppt_h"/>
                                          </p:val>
                                        </p:tav>
                                      </p:tavLst>
                                    </p:anim>
                                    <p:anim calcmode="lin" valueType="num">
                                      <p:cBhvr>
                                        <p:cTn id="45" dur="750" fill="hold"/>
                                        <p:tgtEl>
                                          <p:spTgt spid="1048595"/>
                                        </p:tgtEl>
                                        <p:attrNameLst>
                                          <p:attrName>style.rotation</p:attrName>
                                        </p:attrNameLst>
                                      </p:cBhvr>
                                      <p:tavLst>
                                        <p:tav tm="0">
                                          <p:val>
                                            <p:fltVal val="360"/>
                                          </p:val>
                                        </p:tav>
                                        <p:tav tm="100000">
                                          <p:val>
                                            <p:fltVal val="0"/>
                                          </p:val>
                                        </p:tav>
                                      </p:tavLst>
                                    </p:anim>
                                    <p:animEffect transition="in" filter="fade">
                                      <p:cBhvr>
                                        <p:cTn id="46" dur="750"/>
                                        <p:tgtEl>
                                          <p:spTgt spid="1048595"/>
                                        </p:tgtEl>
                                      </p:cBhvr>
                                    </p:animEffect>
                                  </p:childTnLst>
                                </p:cTn>
                              </p:par>
                              <p:par>
                                <p:cTn id="47" presetID="6" presetClass="emph" presetSubtype="0" fill="hold" grpId="1" nodeType="withEffect">
                                  <p:stCondLst>
                                    <p:cond delay="750"/>
                                  </p:stCondLst>
                                  <p:childTnLst>
                                    <p:animScale>
                                      <p:cBhvr>
                                        <p:cTn id="48" dur="500" fill="hold"/>
                                        <p:tgtEl>
                                          <p:spTgt spid="1048595"/>
                                        </p:tgtEl>
                                      </p:cBhvr>
                                      <p:by x="150000" y="150000"/>
                                    </p:animScale>
                                  </p:childTnLst>
                                </p:cTn>
                              </p:par>
                              <p:par>
                                <p:cTn id="49" presetID="10" presetClass="exit" presetSubtype="0" fill="hold" grpId="2" nodeType="withEffect">
                                  <p:stCondLst>
                                    <p:cond delay="1250"/>
                                  </p:stCondLst>
                                  <p:childTnLst>
                                    <p:animEffect transition="out" filter="fade">
                                      <p:cBhvr>
                                        <p:cTn id="50" dur="500"/>
                                        <p:tgtEl>
                                          <p:spTgt spid="1048595"/>
                                        </p:tgtEl>
                                      </p:cBhvr>
                                    </p:animEffect>
                                    <p:set>
                                      <p:cBhvr>
                                        <p:cTn id="51" dur="1" fill="hold">
                                          <p:stCondLst>
                                            <p:cond delay="499"/>
                                          </p:stCondLst>
                                        </p:cTn>
                                        <p:tgtEl>
                                          <p:spTgt spid="1048595"/>
                                        </p:tgtEl>
                                        <p:attrNameLst>
                                          <p:attrName>style.visibility</p:attrName>
                                        </p:attrNameLst>
                                      </p:cBhvr>
                                      <p:to>
                                        <p:strVal val="hidden"/>
                                      </p:to>
                                    </p:set>
                                  </p:childTnLst>
                                </p:cTn>
                              </p:par>
                              <p:par>
                                <p:cTn id="52" presetID="23" presetClass="entr" presetSubtype="16" fill="hold" grpId="0" nodeType="withEffect">
                                  <p:stCondLst>
                                    <p:cond delay="1000"/>
                                  </p:stCondLst>
                                  <p:childTnLst>
                                    <p:set>
                                      <p:cBhvr>
                                        <p:cTn id="53" dur="1" fill="hold">
                                          <p:stCondLst>
                                            <p:cond delay="0"/>
                                          </p:stCondLst>
                                        </p:cTn>
                                        <p:tgtEl>
                                          <p:spTgt spid="1048588"/>
                                        </p:tgtEl>
                                        <p:attrNameLst>
                                          <p:attrName>style.visibility</p:attrName>
                                        </p:attrNameLst>
                                      </p:cBhvr>
                                      <p:to>
                                        <p:strVal val="visible"/>
                                      </p:to>
                                    </p:set>
                                    <p:anim calcmode="lin" valueType="num">
                                      <p:cBhvr>
                                        <p:cTn id="54" dur="500" fill="hold"/>
                                        <p:tgtEl>
                                          <p:spTgt spid="1048588"/>
                                        </p:tgtEl>
                                        <p:attrNameLst>
                                          <p:attrName>ppt_w</p:attrName>
                                        </p:attrNameLst>
                                      </p:cBhvr>
                                      <p:tavLst>
                                        <p:tav tm="0">
                                          <p:val>
                                            <p:fltVal val="0"/>
                                          </p:val>
                                        </p:tav>
                                        <p:tav tm="100000">
                                          <p:val>
                                            <p:strVal val="#ppt_w"/>
                                          </p:val>
                                        </p:tav>
                                      </p:tavLst>
                                    </p:anim>
                                    <p:anim calcmode="lin" valueType="num">
                                      <p:cBhvr>
                                        <p:cTn id="55" dur="500" fill="hold"/>
                                        <p:tgtEl>
                                          <p:spTgt spid="1048588"/>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1500"/>
                                  </p:stCondLst>
                                  <p:childTnLst>
                                    <p:set>
                                      <p:cBhvr>
                                        <p:cTn id="57" dur="1" fill="hold">
                                          <p:stCondLst>
                                            <p:cond delay="0"/>
                                          </p:stCondLst>
                                        </p:cTn>
                                        <p:tgtEl>
                                          <p:spTgt spid="1048587"/>
                                        </p:tgtEl>
                                        <p:attrNameLst>
                                          <p:attrName>style.visibility</p:attrName>
                                        </p:attrNameLst>
                                      </p:cBhvr>
                                      <p:to>
                                        <p:strVal val="visible"/>
                                      </p:to>
                                    </p:set>
                                    <p:anim calcmode="lin" valueType="num">
                                      <p:cBhvr>
                                        <p:cTn id="58" dur="500" fill="hold"/>
                                        <p:tgtEl>
                                          <p:spTgt spid="1048587"/>
                                        </p:tgtEl>
                                        <p:attrNameLst>
                                          <p:attrName>ppt_w</p:attrName>
                                        </p:attrNameLst>
                                      </p:cBhvr>
                                      <p:tavLst>
                                        <p:tav tm="0">
                                          <p:val>
                                            <p:fltVal val="0"/>
                                          </p:val>
                                        </p:tav>
                                        <p:tav tm="100000">
                                          <p:val>
                                            <p:strVal val="#ppt_w"/>
                                          </p:val>
                                        </p:tav>
                                      </p:tavLst>
                                    </p:anim>
                                    <p:anim calcmode="lin" valueType="num">
                                      <p:cBhvr>
                                        <p:cTn id="59" dur="500" fill="hold"/>
                                        <p:tgtEl>
                                          <p:spTgt spid="1048587"/>
                                        </p:tgtEl>
                                        <p:attrNameLst>
                                          <p:attrName>ppt_h</p:attrName>
                                        </p:attrNameLst>
                                      </p:cBhvr>
                                      <p:tavLst>
                                        <p:tav tm="0">
                                          <p:val>
                                            <p:fltVal val="0"/>
                                          </p:val>
                                        </p:tav>
                                        <p:tav tm="100000">
                                          <p:val>
                                            <p:strVal val="#ppt_h"/>
                                          </p:val>
                                        </p:tav>
                                      </p:tavLst>
                                    </p:anim>
                                  </p:childTnLst>
                                </p:cTn>
                              </p:par>
                              <p:par>
                                <p:cTn id="60" presetID="49" presetClass="entr" presetSubtype="0" decel="100000" fill="hold" grpId="0" nodeType="withEffect">
                                  <p:stCondLst>
                                    <p:cond delay="2000"/>
                                  </p:stCondLst>
                                  <p:childTnLst>
                                    <p:set>
                                      <p:cBhvr>
                                        <p:cTn id="61" dur="1" fill="hold">
                                          <p:stCondLst>
                                            <p:cond delay="0"/>
                                          </p:stCondLst>
                                        </p:cTn>
                                        <p:tgtEl>
                                          <p:spTgt spid="1048596"/>
                                        </p:tgtEl>
                                        <p:attrNameLst>
                                          <p:attrName>style.visibility</p:attrName>
                                        </p:attrNameLst>
                                      </p:cBhvr>
                                      <p:to>
                                        <p:strVal val="visible"/>
                                      </p:to>
                                    </p:set>
                                    <p:anim calcmode="lin" valueType="num">
                                      <p:cBhvr>
                                        <p:cTn id="62" dur="750" fill="hold"/>
                                        <p:tgtEl>
                                          <p:spTgt spid="1048596"/>
                                        </p:tgtEl>
                                        <p:attrNameLst>
                                          <p:attrName>ppt_w</p:attrName>
                                        </p:attrNameLst>
                                      </p:cBhvr>
                                      <p:tavLst>
                                        <p:tav tm="0">
                                          <p:val>
                                            <p:fltVal val="0"/>
                                          </p:val>
                                        </p:tav>
                                        <p:tav tm="100000">
                                          <p:val>
                                            <p:strVal val="#ppt_w"/>
                                          </p:val>
                                        </p:tav>
                                      </p:tavLst>
                                    </p:anim>
                                    <p:anim calcmode="lin" valueType="num">
                                      <p:cBhvr>
                                        <p:cTn id="63" dur="750" fill="hold"/>
                                        <p:tgtEl>
                                          <p:spTgt spid="1048596"/>
                                        </p:tgtEl>
                                        <p:attrNameLst>
                                          <p:attrName>ppt_h</p:attrName>
                                        </p:attrNameLst>
                                      </p:cBhvr>
                                      <p:tavLst>
                                        <p:tav tm="0">
                                          <p:val>
                                            <p:fltVal val="0"/>
                                          </p:val>
                                        </p:tav>
                                        <p:tav tm="100000">
                                          <p:val>
                                            <p:strVal val="#ppt_h"/>
                                          </p:val>
                                        </p:tav>
                                      </p:tavLst>
                                    </p:anim>
                                    <p:anim calcmode="lin" valueType="num">
                                      <p:cBhvr>
                                        <p:cTn id="64" dur="750" fill="hold"/>
                                        <p:tgtEl>
                                          <p:spTgt spid="1048596"/>
                                        </p:tgtEl>
                                        <p:attrNameLst>
                                          <p:attrName>style.rotation</p:attrName>
                                        </p:attrNameLst>
                                      </p:cBhvr>
                                      <p:tavLst>
                                        <p:tav tm="0">
                                          <p:val>
                                            <p:fltVal val="360"/>
                                          </p:val>
                                        </p:tav>
                                        <p:tav tm="100000">
                                          <p:val>
                                            <p:fltVal val="0"/>
                                          </p:val>
                                        </p:tav>
                                      </p:tavLst>
                                    </p:anim>
                                    <p:animEffect transition="in" filter="fade">
                                      <p:cBhvr>
                                        <p:cTn id="65" dur="750"/>
                                        <p:tgtEl>
                                          <p:spTgt spid="1048596"/>
                                        </p:tgtEl>
                                      </p:cBhvr>
                                    </p:animEffect>
                                  </p:childTnLst>
                                </p:cTn>
                              </p:par>
                              <p:par>
                                <p:cTn id="66" presetID="6" presetClass="emph" presetSubtype="0" fill="hold" grpId="1" nodeType="withEffect">
                                  <p:stCondLst>
                                    <p:cond delay="2750"/>
                                  </p:stCondLst>
                                  <p:childTnLst>
                                    <p:animScale>
                                      <p:cBhvr>
                                        <p:cTn id="67" dur="500" fill="hold"/>
                                        <p:tgtEl>
                                          <p:spTgt spid="1048596"/>
                                        </p:tgtEl>
                                      </p:cBhvr>
                                      <p:by x="150000" y="150000"/>
                                    </p:animScale>
                                  </p:childTnLst>
                                </p:cTn>
                              </p:par>
                              <p:par>
                                <p:cTn id="68" presetID="10" presetClass="exit" presetSubtype="0" fill="hold" grpId="2" nodeType="withEffect">
                                  <p:stCondLst>
                                    <p:cond delay="3250"/>
                                  </p:stCondLst>
                                  <p:childTnLst>
                                    <p:animEffect transition="out" filter="fade">
                                      <p:cBhvr>
                                        <p:cTn id="69" dur="500"/>
                                        <p:tgtEl>
                                          <p:spTgt spid="1048596"/>
                                        </p:tgtEl>
                                      </p:cBhvr>
                                    </p:animEffect>
                                    <p:set>
                                      <p:cBhvr>
                                        <p:cTn id="70" dur="1" fill="hold">
                                          <p:stCondLst>
                                            <p:cond delay="499"/>
                                          </p:stCondLst>
                                        </p:cTn>
                                        <p:tgtEl>
                                          <p:spTgt spid="1048596"/>
                                        </p:tgtEl>
                                        <p:attrNameLst>
                                          <p:attrName>style.visibility</p:attrName>
                                        </p:attrNameLst>
                                      </p:cBhvr>
                                      <p:to>
                                        <p:strVal val="hidden"/>
                                      </p:to>
                                    </p:set>
                                  </p:childTnLst>
                                </p:cTn>
                              </p:par>
                              <p:par>
                                <p:cTn id="71" presetID="23" presetClass="entr" presetSubtype="16" fill="hold" grpId="0" nodeType="withEffect">
                                  <p:stCondLst>
                                    <p:cond delay="3250"/>
                                  </p:stCondLst>
                                  <p:childTnLst>
                                    <p:set>
                                      <p:cBhvr>
                                        <p:cTn id="72" dur="1" fill="hold">
                                          <p:stCondLst>
                                            <p:cond delay="0"/>
                                          </p:stCondLst>
                                        </p:cTn>
                                        <p:tgtEl>
                                          <p:spTgt spid="1048590"/>
                                        </p:tgtEl>
                                        <p:attrNameLst>
                                          <p:attrName>style.visibility</p:attrName>
                                        </p:attrNameLst>
                                      </p:cBhvr>
                                      <p:to>
                                        <p:strVal val="visible"/>
                                      </p:to>
                                    </p:set>
                                    <p:anim calcmode="lin" valueType="num">
                                      <p:cBhvr>
                                        <p:cTn id="73" dur="500" fill="hold"/>
                                        <p:tgtEl>
                                          <p:spTgt spid="1048590"/>
                                        </p:tgtEl>
                                        <p:attrNameLst>
                                          <p:attrName>ppt_w</p:attrName>
                                        </p:attrNameLst>
                                      </p:cBhvr>
                                      <p:tavLst>
                                        <p:tav tm="0">
                                          <p:val>
                                            <p:fltVal val="0"/>
                                          </p:val>
                                        </p:tav>
                                        <p:tav tm="100000">
                                          <p:val>
                                            <p:strVal val="#ppt_w"/>
                                          </p:val>
                                        </p:tav>
                                      </p:tavLst>
                                    </p:anim>
                                    <p:anim calcmode="lin" valueType="num">
                                      <p:cBhvr>
                                        <p:cTn id="74" dur="500" fill="hold"/>
                                        <p:tgtEl>
                                          <p:spTgt spid="1048590"/>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3500"/>
                                  </p:stCondLst>
                                  <p:childTnLst>
                                    <p:set>
                                      <p:cBhvr>
                                        <p:cTn id="76" dur="1" fill="hold">
                                          <p:stCondLst>
                                            <p:cond delay="0"/>
                                          </p:stCondLst>
                                        </p:cTn>
                                        <p:tgtEl>
                                          <p:spTgt spid="1048589"/>
                                        </p:tgtEl>
                                        <p:attrNameLst>
                                          <p:attrName>style.visibility</p:attrName>
                                        </p:attrNameLst>
                                      </p:cBhvr>
                                      <p:to>
                                        <p:strVal val="visible"/>
                                      </p:to>
                                    </p:set>
                                    <p:anim calcmode="lin" valueType="num">
                                      <p:cBhvr>
                                        <p:cTn id="77" dur="500" fill="hold"/>
                                        <p:tgtEl>
                                          <p:spTgt spid="1048589"/>
                                        </p:tgtEl>
                                        <p:attrNameLst>
                                          <p:attrName>ppt_w</p:attrName>
                                        </p:attrNameLst>
                                      </p:cBhvr>
                                      <p:tavLst>
                                        <p:tav tm="0">
                                          <p:val>
                                            <p:fltVal val="0"/>
                                          </p:val>
                                        </p:tav>
                                        <p:tav tm="100000">
                                          <p:val>
                                            <p:strVal val="#ppt_w"/>
                                          </p:val>
                                        </p:tav>
                                      </p:tavLst>
                                    </p:anim>
                                    <p:anim calcmode="lin" valueType="num">
                                      <p:cBhvr>
                                        <p:cTn id="78" dur="500" fill="hold"/>
                                        <p:tgtEl>
                                          <p:spTgt spid="1048589"/>
                                        </p:tgtEl>
                                        <p:attrNameLst>
                                          <p:attrName>ppt_h</p:attrName>
                                        </p:attrNameLst>
                                      </p:cBhvr>
                                      <p:tavLst>
                                        <p:tav tm="0">
                                          <p:val>
                                            <p:fltVal val="0"/>
                                          </p:val>
                                        </p:tav>
                                        <p:tav tm="100000">
                                          <p:val>
                                            <p:strVal val="#ppt_h"/>
                                          </p:val>
                                        </p:tav>
                                      </p:tavLst>
                                    </p:anim>
                                  </p:childTnLst>
                                </p:cTn>
                              </p:par>
                              <p:par>
                                <p:cTn id="79" presetID="49" presetClass="entr" presetSubtype="0" decel="100000" fill="hold" grpId="0" nodeType="withEffect">
                                  <p:stCondLst>
                                    <p:cond delay="3750"/>
                                  </p:stCondLst>
                                  <p:childTnLst>
                                    <p:set>
                                      <p:cBhvr>
                                        <p:cTn id="80" dur="1" fill="hold">
                                          <p:stCondLst>
                                            <p:cond delay="0"/>
                                          </p:stCondLst>
                                        </p:cTn>
                                        <p:tgtEl>
                                          <p:spTgt spid="1048597"/>
                                        </p:tgtEl>
                                        <p:attrNameLst>
                                          <p:attrName>style.visibility</p:attrName>
                                        </p:attrNameLst>
                                      </p:cBhvr>
                                      <p:to>
                                        <p:strVal val="visible"/>
                                      </p:to>
                                    </p:set>
                                    <p:anim calcmode="lin" valueType="num">
                                      <p:cBhvr>
                                        <p:cTn id="81" dur="750" fill="hold"/>
                                        <p:tgtEl>
                                          <p:spTgt spid="1048597"/>
                                        </p:tgtEl>
                                        <p:attrNameLst>
                                          <p:attrName>ppt_w</p:attrName>
                                        </p:attrNameLst>
                                      </p:cBhvr>
                                      <p:tavLst>
                                        <p:tav tm="0">
                                          <p:val>
                                            <p:fltVal val="0"/>
                                          </p:val>
                                        </p:tav>
                                        <p:tav tm="100000">
                                          <p:val>
                                            <p:strVal val="#ppt_w"/>
                                          </p:val>
                                        </p:tav>
                                      </p:tavLst>
                                    </p:anim>
                                    <p:anim calcmode="lin" valueType="num">
                                      <p:cBhvr>
                                        <p:cTn id="82" dur="750" fill="hold"/>
                                        <p:tgtEl>
                                          <p:spTgt spid="1048597"/>
                                        </p:tgtEl>
                                        <p:attrNameLst>
                                          <p:attrName>ppt_h</p:attrName>
                                        </p:attrNameLst>
                                      </p:cBhvr>
                                      <p:tavLst>
                                        <p:tav tm="0">
                                          <p:val>
                                            <p:fltVal val="0"/>
                                          </p:val>
                                        </p:tav>
                                        <p:tav tm="100000">
                                          <p:val>
                                            <p:strVal val="#ppt_h"/>
                                          </p:val>
                                        </p:tav>
                                      </p:tavLst>
                                    </p:anim>
                                    <p:anim calcmode="lin" valueType="num">
                                      <p:cBhvr>
                                        <p:cTn id="83" dur="750" fill="hold"/>
                                        <p:tgtEl>
                                          <p:spTgt spid="1048597"/>
                                        </p:tgtEl>
                                        <p:attrNameLst>
                                          <p:attrName>style.rotation</p:attrName>
                                        </p:attrNameLst>
                                      </p:cBhvr>
                                      <p:tavLst>
                                        <p:tav tm="0">
                                          <p:val>
                                            <p:fltVal val="360"/>
                                          </p:val>
                                        </p:tav>
                                        <p:tav tm="100000">
                                          <p:val>
                                            <p:fltVal val="0"/>
                                          </p:val>
                                        </p:tav>
                                      </p:tavLst>
                                    </p:anim>
                                    <p:animEffect transition="in" filter="fade">
                                      <p:cBhvr>
                                        <p:cTn id="84" dur="750"/>
                                        <p:tgtEl>
                                          <p:spTgt spid="1048597"/>
                                        </p:tgtEl>
                                      </p:cBhvr>
                                    </p:animEffect>
                                  </p:childTnLst>
                                </p:cTn>
                              </p:par>
                              <p:par>
                                <p:cTn id="85" presetID="6" presetClass="emph" presetSubtype="0" fill="hold" grpId="1" nodeType="withEffect">
                                  <p:stCondLst>
                                    <p:cond delay="4500"/>
                                  </p:stCondLst>
                                  <p:childTnLst>
                                    <p:animScale>
                                      <p:cBhvr>
                                        <p:cTn id="86" dur="500" fill="hold"/>
                                        <p:tgtEl>
                                          <p:spTgt spid="1048597"/>
                                        </p:tgtEl>
                                      </p:cBhvr>
                                      <p:by x="150000" y="150000"/>
                                    </p:animScale>
                                  </p:childTnLst>
                                </p:cTn>
                              </p:par>
                              <p:par>
                                <p:cTn id="87" presetID="10" presetClass="exit" presetSubtype="0" fill="hold" grpId="2" nodeType="withEffect">
                                  <p:stCondLst>
                                    <p:cond delay="5000"/>
                                  </p:stCondLst>
                                  <p:childTnLst>
                                    <p:animEffect transition="out" filter="fade">
                                      <p:cBhvr>
                                        <p:cTn id="88" dur="500"/>
                                        <p:tgtEl>
                                          <p:spTgt spid="1048597"/>
                                        </p:tgtEl>
                                      </p:cBhvr>
                                    </p:animEffect>
                                    <p:set>
                                      <p:cBhvr>
                                        <p:cTn id="89" dur="1" fill="hold">
                                          <p:stCondLst>
                                            <p:cond delay="499"/>
                                          </p:stCondLst>
                                        </p:cTn>
                                        <p:tgtEl>
                                          <p:spTgt spid="1048597"/>
                                        </p:tgtEl>
                                        <p:attrNameLst>
                                          <p:attrName>style.visibility</p:attrName>
                                        </p:attrNameLst>
                                      </p:cBhvr>
                                      <p:to>
                                        <p:strVal val="hidden"/>
                                      </p:to>
                                    </p:set>
                                  </p:childTnLst>
                                </p:cTn>
                              </p:par>
                              <p:par>
                                <p:cTn id="90" presetID="23" presetClass="entr" presetSubtype="16" fill="hold" grpId="0" nodeType="withEffect">
                                  <p:stCondLst>
                                    <p:cond delay="5000"/>
                                  </p:stCondLst>
                                  <p:childTnLst>
                                    <p:set>
                                      <p:cBhvr>
                                        <p:cTn id="91" dur="1" fill="hold">
                                          <p:stCondLst>
                                            <p:cond delay="0"/>
                                          </p:stCondLst>
                                        </p:cTn>
                                        <p:tgtEl>
                                          <p:spTgt spid="1048592"/>
                                        </p:tgtEl>
                                        <p:attrNameLst>
                                          <p:attrName>style.visibility</p:attrName>
                                        </p:attrNameLst>
                                      </p:cBhvr>
                                      <p:to>
                                        <p:strVal val="visible"/>
                                      </p:to>
                                    </p:set>
                                    <p:anim calcmode="lin" valueType="num">
                                      <p:cBhvr>
                                        <p:cTn id="92" dur="500" fill="hold"/>
                                        <p:tgtEl>
                                          <p:spTgt spid="1048592"/>
                                        </p:tgtEl>
                                        <p:attrNameLst>
                                          <p:attrName>ppt_w</p:attrName>
                                        </p:attrNameLst>
                                      </p:cBhvr>
                                      <p:tavLst>
                                        <p:tav tm="0">
                                          <p:val>
                                            <p:fltVal val="0"/>
                                          </p:val>
                                        </p:tav>
                                        <p:tav tm="100000">
                                          <p:val>
                                            <p:strVal val="#ppt_w"/>
                                          </p:val>
                                        </p:tav>
                                      </p:tavLst>
                                    </p:anim>
                                    <p:anim calcmode="lin" valueType="num">
                                      <p:cBhvr>
                                        <p:cTn id="93" dur="500" fill="hold"/>
                                        <p:tgtEl>
                                          <p:spTgt spid="1048592"/>
                                        </p:tgtEl>
                                        <p:attrNameLst>
                                          <p:attrName>ppt_h</p:attrName>
                                        </p:attrNameLst>
                                      </p:cBhvr>
                                      <p:tavLst>
                                        <p:tav tm="0">
                                          <p:val>
                                            <p:fltVal val="0"/>
                                          </p:val>
                                        </p:tav>
                                        <p:tav tm="100000">
                                          <p:val>
                                            <p:strVal val="#ppt_h"/>
                                          </p:val>
                                        </p:tav>
                                      </p:tavLst>
                                    </p:anim>
                                  </p:childTnLst>
                                </p:cTn>
                              </p:par>
                              <p:par>
                                <p:cTn id="94" presetID="23" presetClass="entr" presetSubtype="16" fill="hold" grpId="0" nodeType="withEffect">
                                  <p:stCondLst>
                                    <p:cond delay="5250"/>
                                  </p:stCondLst>
                                  <p:childTnLst>
                                    <p:set>
                                      <p:cBhvr>
                                        <p:cTn id="95" dur="1" fill="hold">
                                          <p:stCondLst>
                                            <p:cond delay="0"/>
                                          </p:stCondLst>
                                        </p:cTn>
                                        <p:tgtEl>
                                          <p:spTgt spid="1048591"/>
                                        </p:tgtEl>
                                        <p:attrNameLst>
                                          <p:attrName>style.visibility</p:attrName>
                                        </p:attrNameLst>
                                      </p:cBhvr>
                                      <p:to>
                                        <p:strVal val="visible"/>
                                      </p:to>
                                    </p:set>
                                    <p:anim calcmode="lin" valueType="num">
                                      <p:cBhvr>
                                        <p:cTn id="96" dur="500" fill="hold"/>
                                        <p:tgtEl>
                                          <p:spTgt spid="1048591"/>
                                        </p:tgtEl>
                                        <p:attrNameLst>
                                          <p:attrName>ppt_w</p:attrName>
                                        </p:attrNameLst>
                                      </p:cBhvr>
                                      <p:tavLst>
                                        <p:tav tm="0">
                                          <p:val>
                                            <p:fltVal val="0"/>
                                          </p:val>
                                        </p:tav>
                                        <p:tav tm="100000">
                                          <p:val>
                                            <p:strVal val="#ppt_w"/>
                                          </p:val>
                                        </p:tav>
                                      </p:tavLst>
                                    </p:anim>
                                    <p:anim calcmode="lin" valueType="num">
                                      <p:cBhvr>
                                        <p:cTn id="97" dur="500" fill="hold"/>
                                        <p:tgtEl>
                                          <p:spTgt spid="1048591"/>
                                        </p:tgtEl>
                                        <p:attrNameLst>
                                          <p:attrName>ppt_h</p:attrName>
                                        </p:attrNameLst>
                                      </p:cBhvr>
                                      <p:tavLst>
                                        <p:tav tm="0">
                                          <p:val>
                                            <p:fltVal val="0"/>
                                          </p:val>
                                        </p:tav>
                                        <p:tav tm="100000">
                                          <p:val>
                                            <p:strVal val="#ppt_h"/>
                                          </p:val>
                                        </p:tav>
                                      </p:tavLst>
                                    </p:anim>
                                  </p:childTnLst>
                                </p:cTn>
                              </p:par>
                              <p:par>
                                <p:cTn id="98" presetID="49" presetClass="entr" presetSubtype="0" decel="100000" fill="hold" grpId="0" nodeType="withEffect">
                                  <p:stCondLst>
                                    <p:cond delay="5500"/>
                                  </p:stCondLst>
                                  <p:childTnLst>
                                    <p:set>
                                      <p:cBhvr>
                                        <p:cTn id="99" dur="1" fill="hold">
                                          <p:stCondLst>
                                            <p:cond delay="0"/>
                                          </p:stCondLst>
                                        </p:cTn>
                                        <p:tgtEl>
                                          <p:spTgt spid="1048598"/>
                                        </p:tgtEl>
                                        <p:attrNameLst>
                                          <p:attrName>style.visibility</p:attrName>
                                        </p:attrNameLst>
                                      </p:cBhvr>
                                      <p:to>
                                        <p:strVal val="visible"/>
                                      </p:to>
                                    </p:set>
                                    <p:anim calcmode="lin" valueType="num">
                                      <p:cBhvr>
                                        <p:cTn id="100" dur="750" fill="hold"/>
                                        <p:tgtEl>
                                          <p:spTgt spid="1048598"/>
                                        </p:tgtEl>
                                        <p:attrNameLst>
                                          <p:attrName>ppt_w</p:attrName>
                                        </p:attrNameLst>
                                      </p:cBhvr>
                                      <p:tavLst>
                                        <p:tav tm="0">
                                          <p:val>
                                            <p:fltVal val="0"/>
                                          </p:val>
                                        </p:tav>
                                        <p:tav tm="100000">
                                          <p:val>
                                            <p:strVal val="#ppt_w"/>
                                          </p:val>
                                        </p:tav>
                                      </p:tavLst>
                                    </p:anim>
                                    <p:anim calcmode="lin" valueType="num">
                                      <p:cBhvr>
                                        <p:cTn id="101" dur="750" fill="hold"/>
                                        <p:tgtEl>
                                          <p:spTgt spid="1048598"/>
                                        </p:tgtEl>
                                        <p:attrNameLst>
                                          <p:attrName>ppt_h</p:attrName>
                                        </p:attrNameLst>
                                      </p:cBhvr>
                                      <p:tavLst>
                                        <p:tav tm="0">
                                          <p:val>
                                            <p:fltVal val="0"/>
                                          </p:val>
                                        </p:tav>
                                        <p:tav tm="100000">
                                          <p:val>
                                            <p:strVal val="#ppt_h"/>
                                          </p:val>
                                        </p:tav>
                                      </p:tavLst>
                                    </p:anim>
                                    <p:anim calcmode="lin" valueType="num">
                                      <p:cBhvr>
                                        <p:cTn id="102" dur="750" fill="hold"/>
                                        <p:tgtEl>
                                          <p:spTgt spid="1048598"/>
                                        </p:tgtEl>
                                        <p:attrNameLst>
                                          <p:attrName>style.rotation</p:attrName>
                                        </p:attrNameLst>
                                      </p:cBhvr>
                                      <p:tavLst>
                                        <p:tav tm="0">
                                          <p:val>
                                            <p:fltVal val="360"/>
                                          </p:val>
                                        </p:tav>
                                        <p:tav tm="100000">
                                          <p:val>
                                            <p:fltVal val="0"/>
                                          </p:val>
                                        </p:tav>
                                      </p:tavLst>
                                    </p:anim>
                                    <p:animEffect transition="in" filter="fade">
                                      <p:cBhvr>
                                        <p:cTn id="103" dur="750"/>
                                        <p:tgtEl>
                                          <p:spTgt spid="1048598"/>
                                        </p:tgtEl>
                                      </p:cBhvr>
                                    </p:animEffect>
                                  </p:childTnLst>
                                </p:cTn>
                              </p:par>
                              <p:par>
                                <p:cTn id="104" presetID="6" presetClass="emph" presetSubtype="0" fill="hold" grpId="1" nodeType="withEffect">
                                  <p:stCondLst>
                                    <p:cond delay="6250"/>
                                  </p:stCondLst>
                                  <p:childTnLst>
                                    <p:animScale>
                                      <p:cBhvr>
                                        <p:cTn id="105" dur="500" fill="hold"/>
                                        <p:tgtEl>
                                          <p:spTgt spid="1048598"/>
                                        </p:tgtEl>
                                      </p:cBhvr>
                                      <p:by x="150000" y="150000"/>
                                    </p:animScale>
                                  </p:childTnLst>
                                </p:cTn>
                              </p:par>
                              <p:par>
                                <p:cTn id="106" presetID="10" presetClass="exit" presetSubtype="0" fill="hold" grpId="2" nodeType="withEffect">
                                  <p:stCondLst>
                                    <p:cond delay="6750"/>
                                  </p:stCondLst>
                                  <p:childTnLst>
                                    <p:animEffect transition="out" filter="fade">
                                      <p:cBhvr>
                                        <p:cTn id="107" dur="500"/>
                                        <p:tgtEl>
                                          <p:spTgt spid="1048598"/>
                                        </p:tgtEl>
                                      </p:cBhvr>
                                    </p:animEffect>
                                    <p:set>
                                      <p:cBhvr>
                                        <p:cTn id="108" dur="1" fill="hold">
                                          <p:stCondLst>
                                            <p:cond delay="499"/>
                                          </p:stCondLst>
                                        </p:cTn>
                                        <p:tgtEl>
                                          <p:spTgt spid="1048598"/>
                                        </p:tgtEl>
                                        <p:attrNameLst>
                                          <p:attrName>style.visibility</p:attrName>
                                        </p:attrNameLst>
                                      </p:cBhvr>
                                      <p:to>
                                        <p:strVal val="hidden"/>
                                      </p:to>
                                    </p:set>
                                  </p:childTnLst>
                                </p:cTn>
                              </p:par>
                              <p:par>
                                <p:cTn id="109" presetID="23" presetClass="entr" presetSubtype="16" fill="hold" grpId="0" nodeType="withEffect">
                                  <p:stCondLst>
                                    <p:cond delay="7000"/>
                                  </p:stCondLst>
                                  <p:childTnLst>
                                    <p:set>
                                      <p:cBhvr>
                                        <p:cTn id="110" dur="1" fill="hold">
                                          <p:stCondLst>
                                            <p:cond delay="0"/>
                                          </p:stCondLst>
                                        </p:cTn>
                                        <p:tgtEl>
                                          <p:spTgt spid="1048594"/>
                                        </p:tgtEl>
                                        <p:attrNameLst>
                                          <p:attrName>style.visibility</p:attrName>
                                        </p:attrNameLst>
                                      </p:cBhvr>
                                      <p:to>
                                        <p:strVal val="visible"/>
                                      </p:to>
                                    </p:set>
                                    <p:anim calcmode="lin" valueType="num">
                                      <p:cBhvr>
                                        <p:cTn id="111" dur="500" fill="hold"/>
                                        <p:tgtEl>
                                          <p:spTgt spid="1048594"/>
                                        </p:tgtEl>
                                        <p:attrNameLst>
                                          <p:attrName>ppt_w</p:attrName>
                                        </p:attrNameLst>
                                      </p:cBhvr>
                                      <p:tavLst>
                                        <p:tav tm="0">
                                          <p:val>
                                            <p:fltVal val="0"/>
                                          </p:val>
                                        </p:tav>
                                        <p:tav tm="100000">
                                          <p:val>
                                            <p:strVal val="#ppt_w"/>
                                          </p:val>
                                        </p:tav>
                                      </p:tavLst>
                                    </p:anim>
                                    <p:anim calcmode="lin" valueType="num">
                                      <p:cBhvr>
                                        <p:cTn id="112" dur="500" fill="hold"/>
                                        <p:tgtEl>
                                          <p:spTgt spid="1048594"/>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7250"/>
                                  </p:stCondLst>
                                  <p:childTnLst>
                                    <p:set>
                                      <p:cBhvr>
                                        <p:cTn id="114" dur="1" fill="hold">
                                          <p:stCondLst>
                                            <p:cond delay="0"/>
                                          </p:stCondLst>
                                        </p:cTn>
                                        <p:tgtEl>
                                          <p:spTgt spid="1048593"/>
                                        </p:tgtEl>
                                        <p:attrNameLst>
                                          <p:attrName>style.visibility</p:attrName>
                                        </p:attrNameLst>
                                      </p:cBhvr>
                                      <p:to>
                                        <p:strVal val="visible"/>
                                      </p:to>
                                    </p:set>
                                    <p:anim calcmode="lin" valueType="num">
                                      <p:cBhvr>
                                        <p:cTn id="115" dur="500" fill="hold"/>
                                        <p:tgtEl>
                                          <p:spTgt spid="1048593"/>
                                        </p:tgtEl>
                                        <p:attrNameLst>
                                          <p:attrName>ppt_w</p:attrName>
                                        </p:attrNameLst>
                                      </p:cBhvr>
                                      <p:tavLst>
                                        <p:tav tm="0">
                                          <p:val>
                                            <p:fltVal val="0"/>
                                          </p:val>
                                        </p:tav>
                                        <p:tav tm="100000">
                                          <p:val>
                                            <p:strVal val="#ppt_w"/>
                                          </p:val>
                                        </p:tav>
                                      </p:tavLst>
                                    </p:anim>
                                    <p:anim calcmode="lin" valueType="num">
                                      <p:cBhvr>
                                        <p:cTn id="116" dur="500" fill="hold"/>
                                        <p:tgtEl>
                                          <p:spTgt spid="10485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3" grpId="0" animBg="1"/>
      <p:bldP spid="1048583" grpId="1" animBg="1"/>
      <p:bldP spid="1048583" grpId="2" animBg="1"/>
      <p:bldP spid="1048584" grpId="0" animBg="1"/>
      <p:bldP spid="1048584" grpId="1" animBg="1"/>
      <p:bldP spid="1048584" grpId="2" animBg="1"/>
      <p:bldP spid="1048585" grpId="0" animBg="1"/>
      <p:bldP spid="1048585" grpId="1" animBg="1"/>
      <p:bldP spid="1048585" grpId="2" animBg="1"/>
      <p:bldP spid="1048587" grpId="0"/>
      <p:bldP spid="1048588" grpId="0"/>
      <p:bldP spid="1048589" grpId="0"/>
      <p:bldP spid="1048590" grpId="0"/>
      <p:bldP spid="1048591" grpId="0"/>
      <p:bldP spid="1048592" grpId="0"/>
      <p:bldP spid="1048593" grpId="0"/>
      <p:bldP spid="1048594" grpId="0"/>
      <p:bldP spid="1048595" grpId="0" animBg="1"/>
      <p:bldP spid="1048595" grpId="1" animBg="1"/>
      <p:bldP spid="1048595" grpId="2" animBg="1"/>
      <p:bldP spid="1048596" grpId="0" animBg="1"/>
      <p:bldP spid="1048596" grpId="1" animBg="1"/>
      <p:bldP spid="1048596" grpId="2" animBg="1"/>
      <p:bldP spid="1048597" grpId="0" animBg="1"/>
      <p:bldP spid="1048597" grpId="1" animBg="1"/>
      <p:bldP spid="1048597" grpId="2" animBg="1"/>
      <p:bldP spid="1048598" grpId="0" animBg="1"/>
      <p:bldP spid="1048598" grpId="1" animBg="1"/>
      <p:bldP spid="1048598" grpId="2" animBg="1"/>
      <p:bldP spid="10485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图片 6"/>
          <p:cNvPicPr>
            <a:picLocks noChangeAspect="1"/>
          </p:cNvPicPr>
          <p:nvPr/>
        </p:nvPicPr>
        <p:blipFill>
          <a:blip r:embed="rId3"/>
          <a:stretch>
            <a:fillRect/>
          </a:stretch>
        </p:blipFill>
        <p:spPr>
          <a:xfrm>
            <a:off x="2667000" y="0"/>
            <a:ext cx="6858000" cy="6858000"/>
          </a:xfrm>
          <a:prstGeom prst="rect">
            <a:avLst/>
          </a:prstGeom>
        </p:spPr>
      </p:pic>
      <p:sp>
        <p:nvSpPr>
          <p:cNvPr id="1048720"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21"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22" name="文本框 16"/>
          <p:cNvSpPr txBox="1"/>
          <p:nvPr/>
        </p:nvSpPr>
        <p:spPr>
          <a:xfrm>
            <a:off x="3621187" y="1666136"/>
            <a:ext cx="4949626" cy="2246769"/>
          </a:xfrm>
          <a:prstGeom prst="rect">
            <a:avLst/>
          </a:prstGeom>
          <a:noFill/>
        </p:spPr>
        <p:txBody>
          <a:bodyPr wrap="square" rtlCol="0">
            <a:spAutoFit/>
          </a:bodyPr>
          <a:lstStyle/>
          <a:p>
            <a:pPr algn="ctr"/>
            <a:r>
              <a:rPr lang="en-US" altLang="zh-CN" sz="8000" b="1" dirty="0">
                <a:gradFill>
                  <a:gsLst>
                    <a:gs pos="0">
                      <a:srgbClr val="2B5A72"/>
                    </a:gs>
                    <a:gs pos="51600">
                      <a:srgbClr val="88B9CC"/>
                    </a:gs>
                    <a:gs pos="100000">
                      <a:srgbClr val="436575"/>
                    </a:gs>
                  </a:gsLst>
                  <a:lin ang="5400000" scaled="1"/>
                </a:gradFill>
                <a:cs typeface="+mn-ea"/>
                <a:sym typeface="+mn-lt"/>
              </a:rPr>
              <a:t>04</a:t>
            </a:r>
          </a:p>
          <a:p>
            <a:pPr algn="ctr"/>
            <a:r>
              <a:rPr lang="zh-CN" altLang="en-US" sz="6000" dirty="0">
                <a:solidFill>
                  <a:schemeClr val="tx1">
                    <a:lumMod val="75000"/>
                    <a:lumOff val="25000"/>
                  </a:schemeClr>
                </a:solidFill>
                <a:cs typeface="+mn-ea"/>
                <a:sym typeface="+mn-lt"/>
              </a:rPr>
              <a:t>总结</a:t>
            </a:r>
          </a:p>
        </p:txBody>
      </p:sp>
      <p:grpSp>
        <p:nvGrpSpPr>
          <p:cNvPr id="101" name="组合 18"/>
          <p:cNvGrpSpPr/>
          <p:nvPr/>
        </p:nvGrpSpPr>
        <p:grpSpPr>
          <a:xfrm>
            <a:off x="4256809" y="2913801"/>
            <a:ext cx="3678382" cy="926468"/>
            <a:chOff x="4184073" y="3169227"/>
            <a:chExt cx="3678382" cy="926468"/>
          </a:xfrm>
        </p:grpSpPr>
        <p:cxnSp>
          <p:nvCxnSpPr>
            <p:cNvPr id="3145738" name="直接连接符 17"/>
            <p:cNvCxnSpPr/>
            <p:nvPr/>
          </p:nvCxnSpPr>
          <p:spPr>
            <a:xfrm>
              <a:off x="4184073"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9"/>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720"/>
                                        </p:tgtEl>
                                        <p:attrNameLst>
                                          <p:attrName>style.visibility</p:attrName>
                                        </p:attrNameLst>
                                      </p:cBhvr>
                                      <p:to>
                                        <p:strVal val="visible"/>
                                      </p:to>
                                    </p:set>
                                    <p:anim calcmode="lin" valueType="num">
                                      <p:cBhvr>
                                        <p:cTn id="7" dur="750" fill="hold"/>
                                        <p:tgtEl>
                                          <p:spTgt spid="1048720"/>
                                        </p:tgtEl>
                                        <p:attrNameLst>
                                          <p:attrName>ppt_w</p:attrName>
                                        </p:attrNameLst>
                                      </p:cBhvr>
                                      <p:tavLst>
                                        <p:tav tm="0">
                                          <p:val>
                                            <p:fltVal val="0"/>
                                          </p:val>
                                        </p:tav>
                                        <p:tav tm="100000">
                                          <p:val>
                                            <p:strVal val="#ppt_w"/>
                                          </p:val>
                                        </p:tav>
                                      </p:tavLst>
                                    </p:anim>
                                    <p:anim calcmode="lin" valueType="num">
                                      <p:cBhvr>
                                        <p:cTn id="8" dur="750" fill="hold"/>
                                        <p:tgtEl>
                                          <p:spTgt spid="1048720"/>
                                        </p:tgtEl>
                                        <p:attrNameLst>
                                          <p:attrName>ppt_h</p:attrName>
                                        </p:attrNameLst>
                                      </p:cBhvr>
                                      <p:tavLst>
                                        <p:tav tm="0">
                                          <p:val>
                                            <p:fltVal val="0"/>
                                          </p:val>
                                        </p:tav>
                                        <p:tav tm="100000">
                                          <p:val>
                                            <p:strVal val="#ppt_h"/>
                                          </p:val>
                                        </p:tav>
                                      </p:tavLst>
                                    </p:anim>
                                    <p:anim calcmode="lin" valueType="num">
                                      <p:cBhvr>
                                        <p:cTn id="9" dur="750" fill="hold"/>
                                        <p:tgtEl>
                                          <p:spTgt spid="1048720"/>
                                        </p:tgtEl>
                                        <p:attrNameLst>
                                          <p:attrName>style.rotation</p:attrName>
                                        </p:attrNameLst>
                                      </p:cBhvr>
                                      <p:tavLst>
                                        <p:tav tm="0">
                                          <p:val>
                                            <p:fltVal val="360"/>
                                          </p:val>
                                        </p:tav>
                                        <p:tav tm="100000">
                                          <p:val>
                                            <p:fltVal val="0"/>
                                          </p:val>
                                        </p:tav>
                                      </p:tavLst>
                                    </p:anim>
                                    <p:animEffect transition="in" filter="fade">
                                      <p:cBhvr>
                                        <p:cTn id="10" dur="750"/>
                                        <p:tgtEl>
                                          <p:spTgt spid="1048720"/>
                                        </p:tgtEl>
                                      </p:cBhvr>
                                    </p:animEffect>
                                  </p:childTnLst>
                                </p:cTn>
                              </p:par>
                              <p:par>
                                <p:cTn id="11" presetID="6" presetClass="emph" presetSubtype="0" fill="hold" grpId="1" nodeType="withEffect">
                                  <p:stCondLst>
                                    <p:cond delay="750"/>
                                  </p:stCondLst>
                                  <p:childTnLst>
                                    <p:animScale>
                                      <p:cBhvr>
                                        <p:cTn id="12" dur="500" fill="hold"/>
                                        <p:tgtEl>
                                          <p:spTgt spid="1048720"/>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720"/>
                                        </p:tgtEl>
                                      </p:cBhvr>
                                    </p:animEffect>
                                    <p:set>
                                      <p:cBhvr>
                                        <p:cTn id="15" dur="1" fill="hold">
                                          <p:stCondLst>
                                            <p:cond delay="499"/>
                                          </p:stCondLst>
                                        </p:cTn>
                                        <p:tgtEl>
                                          <p:spTgt spid="1048720"/>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65"/>
                                        </p:tgtEl>
                                        <p:attrNameLst>
                                          <p:attrName>style.visibility</p:attrName>
                                        </p:attrNameLst>
                                      </p:cBhvr>
                                      <p:to>
                                        <p:strVal val="visible"/>
                                      </p:to>
                                    </p:set>
                                    <p:anim calcmode="lin" valueType="num">
                                      <p:cBhvr>
                                        <p:cTn id="18" dur="750" fill="hold"/>
                                        <p:tgtEl>
                                          <p:spTgt spid="2097165"/>
                                        </p:tgtEl>
                                        <p:attrNameLst>
                                          <p:attrName>ppt_w</p:attrName>
                                        </p:attrNameLst>
                                      </p:cBhvr>
                                      <p:tavLst>
                                        <p:tav tm="0">
                                          <p:val>
                                            <p:fltVal val="0"/>
                                          </p:val>
                                        </p:tav>
                                        <p:tav tm="100000">
                                          <p:val>
                                            <p:strVal val="#ppt_w"/>
                                          </p:val>
                                        </p:tav>
                                      </p:tavLst>
                                    </p:anim>
                                    <p:anim calcmode="lin" valueType="num">
                                      <p:cBhvr>
                                        <p:cTn id="19" dur="750" fill="hold"/>
                                        <p:tgtEl>
                                          <p:spTgt spid="2097165"/>
                                        </p:tgtEl>
                                        <p:attrNameLst>
                                          <p:attrName>ppt_h</p:attrName>
                                        </p:attrNameLst>
                                      </p:cBhvr>
                                      <p:tavLst>
                                        <p:tav tm="0">
                                          <p:val>
                                            <p:fltVal val="0"/>
                                          </p:val>
                                        </p:tav>
                                        <p:tav tm="100000">
                                          <p:val>
                                            <p:strVal val="#ppt_h"/>
                                          </p:val>
                                        </p:tav>
                                      </p:tavLst>
                                    </p:anim>
                                    <p:anim calcmode="lin" valueType="num">
                                      <p:cBhvr>
                                        <p:cTn id="20" dur="750" fill="hold"/>
                                        <p:tgtEl>
                                          <p:spTgt spid="2097165"/>
                                        </p:tgtEl>
                                        <p:attrNameLst>
                                          <p:attrName>style.rotation</p:attrName>
                                        </p:attrNameLst>
                                      </p:cBhvr>
                                      <p:tavLst>
                                        <p:tav tm="0">
                                          <p:val>
                                            <p:fltVal val="360"/>
                                          </p:val>
                                        </p:tav>
                                        <p:tav tm="100000">
                                          <p:val>
                                            <p:fltVal val="0"/>
                                          </p:val>
                                        </p:tav>
                                      </p:tavLst>
                                    </p:anim>
                                    <p:animEffect transition="in" filter="fade">
                                      <p:cBhvr>
                                        <p:cTn id="21" dur="750"/>
                                        <p:tgtEl>
                                          <p:spTgt spid="2097165"/>
                                        </p:tgtEl>
                                      </p:cBhvr>
                                    </p:animEffect>
                                  </p:childTnLst>
                                </p:cTn>
                              </p:par>
                              <p:par>
                                <p:cTn id="22" presetID="53" presetClass="entr" presetSubtype="16" fill="hold" nodeType="withEffect">
                                  <p:stCondLst>
                                    <p:cond delay="750"/>
                                  </p:stCondLst>
                                  <p:iterate type="lt">
                                    <p:tmPct val="70000"/>
                                  </p:iterate>
                                  <p:childTnLst>
                                    <p:set>
                                      <p:cBhvr>
                                        <p:cTn id="23" dur="1" fill="hold">
                                          <p:stCondLst>
                                            <p:cond delay="0"/>
                                          </p:stCondLst>
                                        </p:cTn>
                                        <p:tgtEl>
                                          <p:spTgt spid="1048722">
                                            <p:txEl>
                                              <p:pRg st="0" end="0"/>
                                            </p:txEl>
                                          </p:spTgt>
                                        </p:tgtEl>
                                        <p:attrNameLst>
                                          <p:attrName>style.visibility</p:attrName>
                                        </p:attrNameLst>
                                      </p:cBhvr>
                                      <p:to>
                                        <p:strVal val="visible"/>
                                      </p:to>
                                    </p:set>
                                    <p:anim calcmode="lin" valueType="num">
                                      <p:cBhvr>
                                        <p:cTn id="24" dur="200" fill="hold"/>
                                        <p:tgtEl>
                                          <p:spTgt spid="1048722">
                                            <p:txEl>
                                              <p:pRg st="0" end="0"/>
                                            </p:txEl>
                                          </p:spTgt>
                                        </p:tgtEl>
                                        <p:attrNameLst>
                                          <p:attrName>ppt_w</p:attrName>
                                        </p:attrNameLst>
                                      </p:cBhvr>
                                      <p:tavLst>
                                        <p:tav tm="0">
                                          <p:val>
                                            <p:fltVal val="0"/>
                                          </p:val>
                                        </p:tav>
                                        <p:tav tm="100000">
                                          <p:val>
                                            <p:strVal val="#ppt_w"/>
                                          </p:val>
                                        </p:tav>
                                      </p:tavLst>
                                    </p:anim>
                                    <p:anim calcmode="lin" valueType="num">
                                      <p:cBhvr>
                                        <p:cTn id="25" dur="200" fill="hold"/>
                                        <p:tgtEl>
                                          <p:spTgt spid="1048722">
                                            <p:txEl>
                                              <p:pRg st="0" end="0"/>
                                            </p:txEl>
                                          </p:spTgt>
                                        </p:tgtEl>
                                        <p:attrNameLst>
                                          <p:attrName>ppt_h</p:attrName>
                                        </p:attrNameLst>
                                      </p:cBhvr>
                                      <p:tavLst>
                                        <p:tav tm="0">
                                          <p:val>
                                            <p:fltVal val="0"/>
                                          </p:val>
                                        </p:tav>
                                        <p:tav tm="100000">
                                          <p:val>
                                            <p:strVal val="#ppt_h"/>
                                          </p:val>
                                        </p:tav>
                                      </p:tavLst>
                                    </p:anim>
                                    <p:animEffect transition="in" filter="fade">
                                      <p:cBhvr>
                                        <p:cTn id="26" dur="200"/>
                                        <p:tgtEl>
                                          <p:spTgt spid="1048722">
                                            <p:txEl>
                                              <p:pRg st="0" end="0"/>
                                            </p:txEl>
                                          </p:spTgt>
                                        </p:tgtEl>
                                      </p:cBhvr>
                                    </p:animEffect>
                                  </p:childTnLst>
                                </p:cTn>
                              </p:par>
                              <p:par>
                                <p:cTn id="27" presetID="53" presetClass="entr" presetSubtype="16" fill="hold" nodeType="withEffect">
                                  <p:stCondLst>
                                    <p:cond delay="750"/>
                                  </p:stCondLst>
                                  <p:iterate type="lt">
                                    <p:tmPct val="70000"/>
                                  </p:iterate>
                                  <p:childTnLst>
                                    <p:set>
                                      <p:cBhvr>
                                        <p:cTn id="28" dur="1" fill="hold">
                                          <p:stCondLst>
                                            <p:cond delay="0"/>
                                          </p:stCondLst>
                                        </p:cTn>
                                        <p:tgtEl>
                                          <p:spTgt spid="1048722">
                                            <p:txEl>
                                              <p:pRg st="1" end="1"/>
                                            </p:txEl>
                                          </p:spTgt>
                                        </p:tgtEl>
                                        <p:attrNameLst>
                                          <p:attrName>style.visibility</p:attrName>
                                        </p:attrNameLst>
                                      </p:cBhvr>
                                      <p:to>
                                        <p:strVal val="visible"/>
                                      </p:to>
                                    </p:set>
                                    <p:anim calcmode="lin" valueType="num">
                                      <p:cBhvr>
                                        <p:cTn id="29" dur="200" fill="hold"/>
                                        <p:tgtEl>
                                          <p:spTgt spid="1048722">
                                            <p:txEl>
                                              <p:pRg st="1" end="1"/>
                                            </p:txEl>
                                          </p:spTgt>
                                        </p:tgtEl>
                                        <p:attrNameLst>
                                          <p:attrName>ppt_w</p:attrName>
                                        </p:attrNameLst>
                                      </p:cBhvr>
                                      <p:tavLst>
                                        <p:tav tm="0">
                                          <p:val>
                                            <p:fltVal val="0"/>
                                          </p:val>
                                        </p:tav>
                                        <p:tav tm="100000">
                                          <p:val>
                                            <p:strVal val="#ppt_w"/>
                                          </p:val>
                                        </p:tav>
                                      </p:tavLst>
                                    </p:anim>
                                    <p:anim calcmode="lin" valueType="num">
                                      <p:cBhvr>
                                        <p:cTn id="30" dur="200" fill="hold"/>
                                        <p:tgtEl>
                                          <p:spTgt spid="1048722">
                                            <p:txEl>
                                              <p:pRg st="1" end="1"/>
                                            </p:txEl>
                                          </p:spTgt>
                                        </p:tgtEl>
                                        <p:attrNameLst>
                                          <p:attrName>ppt_h</p:attrName>
                                        </p:attrNameLst>
                                      </p:cBhvr>
                                      <p:tavLst>
                                        <p:tav tm="0">
                                          <p:val>
                                            <p:fltVal val="0"/>
                                          </p:val>
                                        </p:tav>
                                        <p:tav tm="100000">
                                          <p:val>
                                            <p:strVal val="#ppt_h"/>
                                          </p:val>
                                        </p:tav>
                                      </p:tavLst>
                                    </p:anim>
                                    <p:animEffect transition="in" filter="fade">
                                      <p:cBhvr>
                                        <p:cTn id="31" dur="200"/>
                                        <p:tgtEl>
                                          <p:spTgt spid="1048722">
                                            <p:txEl>
                                              <p:pRg st="1" end="1"/>
                                            </p:txEl>
                                          </p:spTgt>
                                        </p:tgtEl>
                                      </p:cBhvr>
                                    </p:animEffect>
                                  </p:childTnLst>
                                </p:cTn>
                              </p:par>
                              <p:par>
                                <p:cTn id="32" presetID="16" presetClass="entr" presetSubtype="37" fill="hold" nodeType="withEffect">
                                  <p:stCondLst>
                                    <p:cond delay="1000"/>
                                  </p:stCondLst>
                                  <p:childTnLst>
                                    <p:set>
                                      <p:cBhvr>
                                        <p:cTn id="33" dur="1" fill="hold">
                                          <p:stCondLst>
                                            <p:cond delay="0"/>
                                          </p:stCondLst>
                                        </p:cTn>
                                        <p:tgtEl>
                                          <p:spTgt spid="101"/>
                                        </p:tgtEl>
                                        <p:attrNameLst>
                                          <p:attrName>style.visibility</p:attrName>
                                        </p:attrNameLst>
                                      </p:cBhvr>
                                      <p:to>
                                        <p:strVal val="visible"/>
                                      </p:to>
                                    </p:set>
                                    <p:animEffect transition="in" filter="barn(outVertical)">
                                      <p:cBhvr>
                                        <p:cTn id="34" dur="500"/>
                                        <p:tgtEl>
                                          <p:spTgt spid="101"/>
                                        </p:tgtEl>
                                      </p:cBhvr>
                                    </p:animEffect>
                                  </p:childTnLst>
                                </p:cTn>
                              </p:par>
                              <p:par>
                                <p:cTn id="35" presetID="49" presetClass="entr" presetSubtype="0" decel="100000" fill="hold" grpId="0" nodeType="withEffect">
                                  <p:stCondLst>
                                    <p:cond delay="2000"/>
                                  </p:stCondLst>
                                  <p:childTnLst>
                                    <p:set>
                                      <p:cBhvr>
                                        <p:cTn id="36" dur="1" fill="hold">
                                          <p:stCondLst>
                                            <p:cond delay="0"/>
                                          </p:stCondLst>
                                        </p:cTn>
                                        <p:tgtEl>
                                          <p:spTgt spid="1048721"/>
                                        </p:tgtEl>
                                        <p:attrNameLst>
                                          <p:attrName>style.visibility</p:attrName>
                                        </p:attrNameLst>
                                      </p:cBhvr>
                                      <p:to>
                                        <p:strVal val="visible"/>
                                      </p:to>
                                    </p:set>
                                    <p:anim calcmode="lin" valueType="num">
                                      <p:cBhvr>
                                        <p:cTn id="37" dur="750" fill="hold"/>
                                        <p:tgtEl>
                                          <p:spTgt spid="1048721"/>
                                        </p:tgtEl>
                                        <p:attrNameLst>
                                          <p:attrName>ppt_w</p:attrName>
                                        </p:attrNameLst>
                                      </p:cBhvr>
                                      <p:tavLst>
                                        <p:tav tm="0">
                                          <p:val>
                                            <p:fltVal val="0"/>
                                          </p:val>
                                        </p:tav>
                                        <p:tav tm="100000">
                                          <p:val>
                                            <p:strVal val="#ppt_w"/>
                                          </p:val>
                                        </p:tav>
                                      </p:tavLst>
                                    </p:anim>
                                    <p:anim calcmode="lin" valueType="num">
                                      <p:cBhvr>
                                        <p:cTn id="38" dur="750" fill="hold"/>
                                        <p:tgtEl>
                                          <p:spTgt spid="1048721"/>
                                        </p:tgtEl>
                                        <p:attrNameLst>
                                          <p:attrName>ppt_h</p:attrName>
                                        </p:attrNameLst>
                                      </p:cBhvr>
                                      <p:tavLst>
                                        <p:tav tm="0">
                                          <p:val>
                                            <p:fltVal val="0"/>
                                          </p:val>
                                        </p:tav>
                                        <p:tav tm="100000">
                                          <p:val>
                                            <p:strVal val="#ppt_h"/>
                                          </p:val>
                                        </p:tav>
                                      </p:tavLst>
                                    </p:anim>
                                    <p:anim calcmode="lin" valueType="num">
                                      <p:cBhvr>
                                        <p:cTn id="39" dur="750" fill="hold"/>
                                        <p:tgtEl>
                                          <p:spTgt spid="1048721"/>
                                        </p:tgtEl>
                                        <p:attrNameLst>
                                          <p:attrName>style.rotation</p:attrName>
                                        </p:attrNameLst>
                                      </p:cBhvr>
                                      <p:tavLst>
                                        <p:tav tm="0">
                                          <p:val>
                                            <p:fltVal val="360"/>
                                          </p:val>
                                        </p:tav>
                                        <p:tav tm="100000">
                                          <p:val>
                                            <p:fltVal val="0"/>
                                          </p:val>
                                        </p:tav>
                                      </p:tavLst>
                                    </p:anim>
                                    <p:animEffect transition="in" filter="fade">
                                      <p:cBhvr>
                                        <p:cTn id="40" dur="750"/>
                                        <p:tgtEl>
                                          <p:spTgt spid="1048721"/>
                                        </p:tgtEl>
                                      </p:cBhvr>
                                    </p:animEffect>
                                  </p:childTnLst>
                                </p:cTn>
                              </p:par>
                              <p:par>
                                <p:cTn id="41" presetID="6" presetClass="emph" presetSubtype="0" fill="hold" grpId="1" nodeType="withEffect">
                                  <p:stCondLst>
                                    <p:cond delay="2750"/>
                                  </p:stCondLst>
                                  <p:childTnLst>
                                    <p:animScale>
                                      <p:cBhvr>
                                        <p:cTn id="42" dur="500" fill="hold"/>
                                        <p:tgtEl>
                                          <p:spTgt spid="1048721"/>
                                        </p:tgtEl>
                                      </p:cBhvr>
                                      <p:by x="150000" y="150000"/>
                                    </p:animScale>
                                  </p:childTnLst>
                                </p:cTn>
                              </p:par>
                              <p:par>
                                <p:cTn id="43" presetID="10" presetClass="exit" presetSubtype="0" fill="hold" grpId="2" nodeType="withEffect">
                                  <p:stCondLst>
                                    <p:cond delay="3250"/>
                                  </p:stCondLst>
                                  <p:childTnLst>
                                    <p:animEffect transition="out" filter="fade">
                                      <p:cBhvr>
                                        <p:cTn id="44" dur="500"/>
                                        <p:tgtEl>
                                          <p:spTgt spid="1048721"/>
                                        </p:tgtEl>
                                      </p:cBhvr>
                                    </p:animEffect>
                                    <p:set>
                                      <p:cBhvr>
                                        <p:cTn id="45" dur="1" fill="hold">
                                          <p:stCondLst>
                                            <p:cond delay="499"/>
                                          </p:stCondLst>
                                        </p:cTn>
                                        <p:tgtEl>
                                          <p:spTgt spid="10487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0" grpId="0" animBg="1"/>
      <p:bldP spid="1048720" grpId="1" animBg="1"/>
      <p:bldP spid="1048720" grpId="2" animBg="1"/>
      <p:bldP spid="1048721" grpId="0" animBg="1"/>
      <p:bldP spid="1048721" grpId="1" animBg="1"/>
      <p:bldP spid="1048721"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27"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28" name="文本框 1"/>
          <p:cNvSpPr txBox="1"/>
          <p:nvPr/>
        </p:nvSpPr>
        <p:spPr>
          <a:xfrm>
            <a:off x="982134" y="1377244"/>
            <a:ext cx="9313334" cy="4154984"/>
          </a:xfrm>
          <a:prstGeom prst="rect">
            <a:avLst/>
          </a:prstGeom>
          <a:noFill/>
        </p:spPr>
        <p:txBody>
          <a:bodyPr wrap="square" rtlCol="0">
            <a:spAutoFit/>
          </a:bodyPr>
          <a:lstStyle/>
          <a:p>
            <a:r>
              <a:rPr lang="zh-CN" altLang="en-US" sz="2400" dirty="0"/>
              <a:t>  通过课程设计使我们对网络的规划与设计有了更进一步的了解</a:t>
            </a:r>
            <a:r>
              <a:rPr lang="en-US" altLang="zh-CN" sz="2400" dirty="0"/>
              <a:t>,</a:t>
            </a:r>
            <a:r>
              <a:rPr lang="zh-CN" altLang="en-US" sz="2400" dirty="0"/>
              <a:t>将以前所学的计算机网络的理论与实际结合起来培养自己的动手操作能力</a:t>
            </a:r>
            <a:r>
              <a:rPr lang="en-US" altLang="zh-CN" sz="2400" dirty="0"/>
              <a:t>,</a:t>
            </a:r>
            <a:r>
              <a:rPr lang="zh-CN" altLang="en-US" sz="2400" dirty="0"/>
              <a:t>将网络知识从书面理论层次提升到了实际运用层次。</a:t>
            </a:r>
            <a:endParaRPr lang="en-US" altLang="zh-CN" sz="2400" dirty="0"/>
          </a:p>
          <a:p>
            <a:r>
              <a:rPr lang="zh-CN" altLang="en-US" sz="2400" dirty="0"/>
              <a:t>  本次的网络实践课之前</a:t>
            </a:r>
            <a:r>
              <a:rPr lang="en-US" altLang="zh-CN" sz="2400" dirty="0"/>
              <a:t>,</a:t>
            </a:r>
            <a:r>
              <a:rPr lang="zh-CN" altLang="en-US" sz="2400" dirty="0"/>
              <a:t>我们以为做一个校园网络的规划很简单</a:t>
            </a:r>
            <a:r>
              <a:rPr lang="en-US" altLang="zh-CN" sz="2400" dirty="0"/>
              <a:t>,</a:t>
            </a:r>
            <a:r>
              <a:rPr lang="zh-CN" altLang="en-US" sz="2400" dirty="0"/>
              <a:t>但我们真正着手做的时候才发现并不是想象中的那样简单。</a:t>
            </a:r>
            <a:endParaRPr lang="en-US" altLang="zh-CN" sz="2400" dirty="0"/>
          </a:p>
          <a:p>
            <a:r>
              <a:rPr lang="zh-CN" altLang="en-US" sz="2400" dirty="0"/>
              <a:t>  这次的课程设计</a:t>
            </a:r>
            <a:r>
              <a:rPr lang="en-US" altLang="zh-CN" sz="2400" dirty="0"/>
              <a:t>,</a:t>
            </a:r>
            <a:r>
              <a:rPr lang="zh-CN" altLang="en-US" sz="2400" dirty="0"/>
              <a:t>使我们认识到</a:t>
            </a:r>
            <a:r>
              <a:rPr lang="en-US" altLang="zh-CN" sz="2400" dirty="0"/>
              <a:t>,</a:t>
            </a:r>
            <a:r>
              <a:rPr lang="zh-CN" altLang="en-US" sz="2400" dirty="0"/>
              <a:t>对待任何事</a:t>
            </a:r>
            <a:r>
              <a:rPr lang="en-US" altLang="zh-CN" sz="2400" dirty="0"/>
              <a:t>,</a:t>
            </a:r>
            <a:r>
              <a:rPr lang="zh-CN" altLang="en-US" sz="2400" dirty="0"/>
              <a:t>首先是在态度上应该重视</a:t>
            </a:r>
            <a:r>
              <a:rPr lang="en-US" altLang="zh-CN" sz="2400" dirty="0"/>
              <a:t>,</a:t>
            </a:r>
            <a:r>
              <a:rPr lang="zh-CN" altLang="en-US" sz="2400" dirty="0"/>
              <a:t>只有认真去对待</a:t>
            </a:r>
            <a:r>
              <a:rPr lang="en-US" altLang="zh-CN" sz="2400" dirty="0"/>
              <a:t>,</a:t>
            </a:r>
            <a:r>
              <a:rPr lang="zh-CN" altLang="en-US" sz="2400" dirty="0"/>
              <a:t>才有心思去做好</a:t>
            </a:r>
            <a:r>
              <a:rPr lang="en-US" altLang="zh-CN" sz="2400" dirty="0"/>
              <a:t>;</a:t>
            </a:r>
            <a:r>
              <a:rPr lang="zh-CN" altLang="en-US" sz="2400" dirty="0"/>
              <a:t>其次</a:t>
            </a:r>
            <a:r>
              <a:rPr lang="en-US" altLang="zh-CN" sz="2400" dirty="0"/>
              <a:t>,</a:t>
            </a:r>
            <a:r>
              <a:rPr lang="zh-CN" altLang="en-US" sz="2400" dirty="0"/>
              <a:t>使我们对网络主干的设计及子网的规划和配置有了更加深刻的了解</a:t>
            </a:r>
            <a:r>
              <a:rPr lang="en-US" altLang="zh-CN" sz="2400" dirty="0"/>
              <a:t>;</a:t>
            </a:r>
            <a:r>
              <a:rPr lang="zh-CN" altLang="en-US" sz="2400" dirty="0"/>
              <a:t>最后</a:t>
            </a:r>
            <a:r>
              <a:rPr lang="en-US" altLang="zh-CN" sz="2400" dirty="0"/>
              <a:t>,</a:t>
            </a:r>
            <a:r>
              <a:rPr lang="zh-CN" altLang="en-US" sz="2400" dirty="0"/>
              <a:t>这个系统的成功完成使我们认识到团结合作的重要性</a:t>
            </a:r>
            <a:r>
              <a:rPr lang="en-US" altLang="zh-CN" sz="2400" dirty="0"/>
              <a:t>,</a:t>
            </a:r>
            <a:r>
              <a:rPr lang="zh-CN" altLang="en-US" sz="2400" dirty="0"/>
              <a:t>如果没有与组员之间的互相帮助与讨论</a:t>
            </a:r>
            <a:r>
              <a:rPr lang="en-US" altLang="zh-CN" sz="2400" dirty="0"/>
              <a:t>,</a:t>
            </a:r>
            <a:r>
              <a:rPr lang="zh-CN" altLang="en-US" sz="2400" dirty="0"/>
              <a:t>单靠个人是不可能这么快做出来的。在此过程中</a:t>
            </a:r>
            <a:r>
              <a:rPr lang="en-US" altLang="zh-CN" sz="2400" dirty="0"/>
              <a:t>,</a:t>
            </a:r>
            <a:r>
              <a:rPr lang="zh-CN" altLang="en-US" sz="2400" dirty="0"/>
              <a:t>我们学到了更多更细的基础知识，将会给我们今后的学习和工作带来更多的帮助。</a:t>
            </a:r>
            <a:endParaRPr lang="en-US" altLang="zh-CN" sz="2400" dirty="0"/>
          </a:p>
        </p:txBody>
      </p:sp>
      <p:sp>
        <p:nvSpPr>
          <p:cNvPr id="1048729" name="文本框 3"/>
          <p:cNvSpPr txBox="1"/>
          <p:nvPr/>
        </p:nvSpPr>
        <p:spPr>
          <a:xfrm>
            <a:off x="658867" y="226564"/>
            <a:ext cx="1457325" cy="707886"/>
          </a:xfrm>
          <a:prstGeom prst="rect">
            <a:avLst/>
          </a:prstGeom>
          <a:noFill/>
        </p:spPr>
        <p:txBody>
          <a:bodyPr wrap="square" rtlCol="0">
            <a:spAutoFit/>
          </a:bodyPr>
          <a:lstStyle/>
          <a:p>
            <a:r>
              <a:rPr lang="zh-CN" altLang="en-US" sz="4000" b="1" dirty="0"/>
              <a:t>总结</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726"/>
                                        </p:tgtEl>
                                        <p:attrNameLst>
                                          <p:attrName>style.visibility</p:attrName>
                                        </p:attrNameLst>
                                      </p:cBhvr>
                                      <p:to>
                                        <p:strVal val="visible"/>
                                      </p:to>
                                    </p:set>
                                    <p:anim calcmode="lin" valueType="num">
                                      <p:cBhvr>
                                        <p:cTn id="7" dur="750" fill="hold"/>
                                        <p:tgtEl>
                                          <p:spTgt spid="1048726"/>
                                        </p:tgtEl>
                                        <p:attrNameLst>
                                          <p:attrName>ppt_w</p:attrName>
                                        </p:attrNameLst>
                                      </p:cBhvr>
                                      <p:tavLst>
                                        <p:tav tm="0">
                                          <p:val>
                                            <p:fltVal val="0"/>
                                          </p:val>
                                        </p:tav>
                                        <p:tav tm="100000">
                                          <p:val>
                                            <p:strVal val="#ppt_w"/>
                                          </p:val>
                                        </p:tav>
                                      </p:tavLst>
                                    </p:anim>
                                    <p:anim calcmode="lin" valueType="num">
                                      <p:cBhvr>
                                        <p:cTn id="8" dur="750" fill="hold"/>
                                        <p:tgtEl>
                                          <p:spTgt spid="1048726"/>
                                        </p:tgtEl>
                                        <p:attrNameLst>
                                          <p:attrName>ppt_h</p:attrName>
                                        </p:attrNameLst>
                                      </p:cBhvr>
                                      <p:tavLst>
                                        <p:tav tm="0">
                                          <p:val>
                                            <p:fltVal val="0"/>
                                          </p:val>
                                        </p:tav>
                                        <p:tav tm="100000">
                                          <p:val>
                                            <p:strVal val="#ppt_h"/>
                                          </p:val>
                                        </p:tav>
                                      </p:tavLst>
                                    </p:anim>
                                    <p:anim calcmode="lin" valueType="num">
                                      <p:cBhvr>
                                        <p:cTn id="9" dur="750" fill="hold"/>
                                        <p:tgtEl>
                                          <p:spTgt spid="1048726"/>
                                        </p:tgtEl>
                                        <p:attrNameLst>
                                          <p:attrName>style.rotation</p:attrName>
                                        </p:attrNameLst>
                                      </p:cBhvr>
                                      <p:tavLst>
                                        <p:tav tm="0">
                                          <p:val>
                                            <p:fltVal val="360"/>
                                          </p:val>
                                        </p:tav>
                                        <p:tav tm="100000">
                                          <p:val>
                                            <p:fltVal val="0"/>
                                          </p:val>
                                        </p:tav>
                                      </p:tavLst>
                                    </p:anim>
                                    <p:animEffect transition="in" filter="fade">
                                      <p:cBhvr>
                                        <p:cTn id="10" dur="750"/>
                                        <p:tgtEl>
                                          <p:spTgt spid="1048726"/>
                                        </p:tgtEl>
                                      </p:cBhvr>
                                    </p:animEffect>
                                  </p:childTnLst>
                                </p:cTn>
                              </p:par>
                              <p:par>
                                <p:cTn id="11" presetID="6" presetClass="emph" presetSubtype="0" fill="hold" grpId="1" nodeType="withEffect">
                                  <p:stCondLst>
                                    <p:cond delay="750"/>
                                  </p:stCondLst>
                                  <p:childTnLst>
                                    <p:animScale>
                                      <p:cBhvr>
                                        <p:cTn id="12" dur="500" fill="hold"/>
                                        <p:tgtEl>
                                          <p:spTgt spid="1048726"/>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726"/>
                                        </p:tgtEl>
                                      </p:cBhvr>
                                    </p:animEffect>
                                    <p:set>
                                      <p:cBhvr>
                                        <p:cTn id="15" dur="1" fill="hold">
                                          <p:stCondLst>
                                            <p:cond delay="499"/>
                                          </p:stCondLst>
                                        </p:cTn>
                                        <p:tgtEl>
                                          <p:spTgt spid="1048726"/>
                                        </p:tgtEl>
                                        <p:attrNameLst>
                                          <p:attrName>style.visibility</p:attrName>
                                        </p:attrNameLst>
                                      </p:cBhvr>
                                      <p:to>
                                        <p:strVal val="hidden"/>
                                      </p:to>
                                    </p:set>
                                  </p:childTnLst>
                                </p:cTn>
                              </p:par>
                              <p:par>
                                <p:cTn id="16" presetID="49" presetClass="entr" presetSubtype="0" decel="100000" fill="hold" grpId="0" nodeType="withEffect">
                                  <p:stCondLst>
                                    <p:cond delay="2000"/>
                                  </p:stCondLst>
                                  <p:childTnLst>
                                    <p:set>
                                      <p:cBhvr>
                                        <p:cTn id="17" dur="1" fill="hold">
                                          <p:stCondLst>
                                            <p:cond delay="0"/>
                                          </p:stCondLst>
                                        </p:cTn>
                                        <p:tgtEl>
                                          <p:spTgt spid="1048727"/>
                                        </p:tgtEl>
                                        <p:attrNameLst>
                                          <p:attrName>style.visibility</p:attrName>
                                        </p:attrNameLst>
                                      </p:cBhvr>
                                      <p:to>
                                        <p:strVal val="visible"/>
                                      </p:to>
                                    </p:set>
                                    <p:anim calcmode="lin" valueType="num">
                                      <p:cBhvr>
                                        <p:cTn id="18" dur="750" fill="hold"/>
                                        <p:tgtEl>
                                          <p:spTgt spid="1048727"/>
                                        </p:tgtEl>
                                        <p:attrNameLst>
                                          <p:attrName>ppt_w</p:attrName>
                                        </p:attrNameLst>
                                      </p:cBhvr>
                                      <p:tavLst>
                                        <p:tav tm="0">
                                          <p:val>
                                            <p:fltVal val="0"/>
                                          </p:val>
                                        </p:tav>
                                        <p:tav tm="100000">
                                          <p:val>
                                            <p:strVal val="#ppt_w"/>
                                          </p:val>
                                        </p:tav>
                                      </p:tavLst>
                                    </p:anim>
                                    <p:anim calcmode="lin" valueType="num">
                                      <p:cBhvr>
                                        <p:cTn id="19" dur="750" fill="hold"/>
                                        <p:tgtEl>
                                          <p:spTgt spid="1048727"/>
                                        </p:tgtEl>
                                        <p:attrNameLst>
                                          <p:attrName>ppt_h</p:attrName>
                                        </p:attrNameLst>
                                      </p:cBhvr>
                                      <p:tavLst>
                                        <p:tav tm="0">
                                          <p:val>
                                            <p:fltVal val="0"/>
                                          </p:val>
                                        </p:tav>
                                        <p:tav tm="100000">
                                          <p:val>
                                            <p:strVal val="#ppt_h"/>
                                          </p:val>
                                        </p:tav>
                                      </p:tavLst>
                                    </p:anim>
                                    <p:anim calcmode="lin" valueType="num">
                                      <p:cBhvr>
                                        <p:cTn id="20" dur="750" fill="hold"/>
                                        <p:tgtEl>
                                          <p:spTgt spid="1048727"/>
                                        </p:tgtEl>
                                        <p:attrNameLst>
                                          <p:attrName>style.rotation</p:attrName>
                                        </p:attrNameLst>
                                      </p:cBhvr>
                                      <p:tavLst>
                                        <p:tav tm="0">
                                          <p:val>
                                            <p:fltVal val="360"/>
                                          </p:val>
                                        </p:tav>
                                        <p:tav tm="100000">
                                          <p:val>
                                            <p:fltVal val="0"/>
                                          </p:val>
                                        </p:tav>
                                      </p:tavLst>
                                    </p:anim>
                                    <p:animEffect transition="in" filter="fade">
                                      <p:cBhvr>
                                        <p:cTn id="21" dur="750"/>
                                        <p:tgtEl>
                                          <p:spTgt spid="1048727"/>
                                        </p:tgtEl>
                                      </p:cBhvr>
                                    </p:animEffect>
                                  </p:childTnLst>
                                </p:cTn>
                              </p:par>
                              <p:par>
                                <p:cTn id="22" presetID="6" presetClass="emph" presetSubtype="0" fill="hold" grpId="1" nodeType="withEffect">
                                  <p:stCondLst>
                                    <p:cond delay="2750"/>
                                  </p:stCondLst>
                                  <p:childTnLst>
                                    <p:animScale>
                                      <p:cBhvr>
                                        <p:cTn id="23" dur="500" fill="hold"/>
                                        <p:tgtEl>
                                          <p:spTgt spid="1048727"/>
                                        </p:tgtEl>
                                      </p:cBhvr>
                                      <p:by x="150000" y="150000"/>
                                    </p:animScale>
                                  </p:childTnLst>
                                </p:cTn>
                              </p:par>
                              <p:par>
                                <p:cTn id="24" presetID="10" presetClass="exit" presetSubtype="0" fill="hold" grpId="2" nodeType="withEffect">
                                  <p:stCondLst>
                                    <p:cond delay="3250"/>
                                  </p:stCondLst>
                                  <p:childTnLst>
                                    <p:animEffect transition="out" filter="fade">
                                      <p:cBhvr>
                                        <p:cTn id="25" dur="500"/>
                                        <p:tgtEl>
                                          <p:spTgt spid="1048727"/>
                                        </p:tgtEl>
                                      </p:cBhvr>
                                    </p:animEffect>
                                    <p:set>
                                      <p:cBhvr>
                                        <p:cTn id="26" dur="1" fill="hold">
                                          <p:stCondLst>
                                            <p:cond delay="499"/>
                                          </p:stCondLst>
                                        </p:cTn>
                                        <p:tgtEl>
                                          <p:spTgt spid="10487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6" grpId="0" animBg="1"/>
      <p:bldP spid="1048726" grpId="1" animBg="1"/>
      <p:bldP spid="1048726" grpId="2" animBg="1"/>
      <p:bldP spid="1048727" grpId="0" animBg="1"/>
      <p:bldP spid="1048727" grpId="1" animBg="1"/>
      <p:bldP spid="1048727"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图片 6"/>
          <p:cNvPicPr>
            <a:picLocks noChangeAspect="1"/>
          </p:cNvPicPr>
          <p:nvPr/>
        </p:nvPicPr>
        <p:blipFill>
          <a:blip r:embed="rId3"/>
          <a:stretch>
            <a:fillRect/>
          </a:stretch>
        </p:blipFill>
        <p:spPr>
          <a:xfrm>
            <a:off x="2667000" y="0"/>
            <a:ext cx="6858000" cy="6858000"/>
          </a:xfrm>
          <a:prstGeom prst="rect">
            <a:avLst/>
          </a:prstGeom>
        </p:spPr>
      </p:pic>
      <p:sp>
        <p:nvSpPr>
          <p:cNvPr id="1048733"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34"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48735" name="文本框 16"/>
          <p:cNvSpPr txBox="1"/>
          <p:nvPr/>
        </p:nvSpPr>
        <p:spPr>
          <a:xfrm>
            <a:off x="3621187" y="1768566"/>
            <a:ext cx="4949626" cy="2122805"/>
          </a:xfrm>
          <a:prstGeom prst="rect">
            <a:avLst/>
          </a:prstGeom>
          <a:noFill/>
        </p:spPr>
        <p:txBody>
          <a:bodyPr wrap="square" rtlCol="0">
            <a:spAutoFit/>
          </a:bodyPr>
          <a:lstStyle/>
          <a:p>
            <a:pPr algn="ctr"/>
            <a:endParaRPr lang="en-US" altLang="zh-CN" sz="7200" b="1" dirty="0">
              <a:gradFill>
                <a:gsLst>
                  <a:gs pos="0">
                    <a:srgbClr val="2B5A72"/>
                  </a:gs>
                  <a:gs pos="51600">
                    <a:srgbClr val="88B9CC"/>
                  </a:gs>
                  <a:gs pos="100000">
                    <a:srgbClr val="436575"/>
                  </a:gs>
                </a:gsLst>
                <a:lin ang="5400000" scaled="1"/>
              </a:gradFill>
              <a:latin typeface="方正细谭黑简体" panose="02000000000000000000" pitchFamily="2" charset="-122"/>
              <a:ea typeface="方正细谭黑简体" panose="02000000000000000000" pitchFamily="2" charset="-122"/>
              <a:cs typeface="+mn-ea"/>
              <a:sym typeface="+mn-lt"/>
            </a:endParaRPr>
          </a:p>
          <a:p>
            <a:pPr algn="ctr"/>
            <a:r>
              <a:rPr lang="zh-CN" altLang="en-US" sz="6000" dirty="0">
                <a:solidFill>
                  <a:schemeClr val="tx1">
                    <a:lumMod val="75000"/>
                    <a:lumOff val="25000"/>
                  </a:schemeClr>
                </a:solidFill>
                <a:latin typeface="方正细谭黑简体" panose="02000000000000000000" pitchFamily="2" charset="-122"/>
                <a:ea typeface="方正细谭黑简体" panose="02000000000000000000" pitchFamily="2" charset="-122"/>
                <a:cs typeface="+mn-ea"/>
                <a:sym typeface="+mn-lt"/>
              </a:rPr>
              <a:t>谢谢观看</a:t>
            </a:r>
          </a:p>
        </p:txBody>
      </p:sp>
      <p:grpSp>
        <p:nvGrpSpPr>
          <p:cNvPr id="108" name="组合 18"/>
          <p:cNvGrpSpPr/>
          <p:nvPr/>
        </p:nvGrpSpPr>
        <p:grpSpPr>
          <a:xfrm>
            <a:off x="4256809" y="2913801"/>
            <a:ext cx="3678382" cy="926468"/>
            <a:chOff x="4184073" y="3169227"/>
            <a:chExt cx="3678382" cy="926468"/>
          </a:xfrm>
        </p:grpSpPr>
        <p:cxnSp>
          <p:nvCxnSpPr>
            <p:cNvPr id="3145740" name="直接连接符 17"/>
            <p:cNvCxnSpPr/>
            <p:nvPr/>
          </p:nvCxnSpPr>
          <p:spPr>
            <a:xfrm>
              <a:off x="4184073"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9"/>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733"/>
                                        </p:tgtEl>
                                        <p:attrNameLst>
                                          <p:attrName>style.visibility</p:attrName>
                                        </p:attrNameLst>
                                      </p:cBhvr>
                                      <p:to>
                                        <p:strVal val="visible"/>
                                      </p:to>
                                    </p:set>
                                    <p:anim calcmode="lin" valueType="num">
                                      <p:cBhvr>
                                        <p:cTn id="7" dur="750" fill="hold"/>
                                        <p:tgtEl>
                                          <p:spTgt spid="1048733"/>
                                        </p:tgtEl>
                                        <p:attrNameLst>
                                          <p:attrName>ppt_w</p:attrName>
                                        </p:attrNameLst>
                                      </p:cBhvr>
                                      <p:tavLst>
                                        <p:tav tm="0">
                                          <p:val>
                                            <p:fltVal val="0"/>
                                          </p:val>
                                        </p:tav>
                                        <p:tav tm="100000">
                                          <p:val>
                                            <p:strVal val="#ppt_w"/>
                                          </p:val>
                                        </p:tav>
                                      </p:tavLst>
                                    </p:anim>
                                    <p:anim calcmode="lin" valueType="num">
                                      <p:cBhvr>
                                        <p:cTn id="8" dur="750" fill="hold"/>
                                        <p:tgtEl>
                                          <p:spTgt spid="1048733"/>
                                        </p:tgtEl>
                                        <p:attrNameLst>
                                          <p:attrName>ppt_h</p:attrName>
                                        </p:attrNameLst>
                                      </p:cBhvr>
                                      <p:tavLst>
                                        <p:tav tm="0">
                                          <p:val>
                                            <p:fltVal val="0"/>
                                          </p:val>
                                        </p:tav>
                                        <p:tav tm="100000">
                                          <p:val>
                                            <p:strVal val="#ppt_h"/>
                                          </p:val>
                                        </p:tav>
                                      </p:tavLst>
                                    </p:anim>
                                    <p:anim calcmode="lin" valueType="num">
                                      <p:cBhvr>
                                        <p:cTn id="9" dur="750" fill="hold"/>
                                        <p:tgtEl>
                                          <p:spTgt spid="1048733"/>
                                        </p:tgtEl>
                                        <p:attrNameLst>
                                          <p:attrName>style.rotation</p:attrName>
                                        </p:attrNameLst>
                                      </p:cBhvr>
                                      <p:tavLst>
                                        <p:tav tm="0">
                                          <p:val>
                                            <p:fltVal val="360"/>
                                          </p:val>
                                        </p:tav>
                                        <p:tav tm="100000">
                                          <p:val>
                                            <p:fltVal val="0"/>
                                          </p:val>
                                        </p:tav>
                                      </p:tavLst>
                                    </p:anim>
                                    <p:animEffect transition="in" filter="fade">
                                      <p:cBhvr>
                                        <p:cTn id="10" dur="750"/>
                                        <p:tgtEl>
                                          <p:spTgt spid="1048733"/>
                                        </p:tgtEl>
                                      </p:cBhvr>
                                    </p:animEffect>
                                  </p:childTnLst>
                                </p:cTn>
                              </p:par>
                              <p:par>
                                <p:cTn id="11" presetID="6" presetClass="emph" presetSubtype="0" fill="hold" grpId="1" nodeType="withEffect">
                                  <p:stCondLst>
                                    <p:cond delay="750"/>
                                  </p:stCondLst>
                                  <p:childTnLst>
                                    <p:animScale>
                                      <p:cBhvr>
                                        <p:cTn id="12" dur="500" fill="hold"/>
                                        <p:tgtEl>
                                          <p:spTgt spid="1048733"/>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733"/>
                                        </p:tgtEl>
                                      </p:cBhvr>
                                    </p:animEffect>
                                    <p:set>
                                      <p:cBhvr>
                                        <p:cTn id="15" dur="1" fill="hold">
                                          <p:stCondLst>
                                            <p:cond delay="499"/>
                                          </p:stCondLst>
                                        </p:cTn>
                                        <p:tgtEl>
                                          <p:spTgt spid="1048733"/>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66"/>
                                        </p:tgtEl>
                                        <p:attrNameLst>
                                          <p:attrName>style.visibility</p:attrName>
                                        </p:attrNameLst>
                                      </p:cBhvr>
                                      <p:to>
                                        <p:strVal val="visible"/>
                                      </p:to>
                                    </p:set>
                                    <p:anim calcmode="lin" valueType="num">
                                      <p:cBhvr>
                                        <p:cTn id="18" dur="750" fill="hold"/>
                                        <p:tgtEl>
                                          <p:spTgt spid="2097166"/>
                                        </p:tgtEl>
                                        <p:attrNameLst>
                                          <p:attrName>ppt_w</p:attrName>
                                        </p:attrNameLst>
                                      </p:cBhvr>
                                      <p:tavLst>
                                        <p:tav tm="0">
                                          <p:val>
                                            <p:fltVal val="0"/>
                                          </p:val>
                                        </p:tav>
                                        <p:tav tm="100000">
                                          <p:val>
                                            <p:strVal val="#ppt_w"/>
                                          </p:val>
                                        </p:tav>
                                      </p:tavLst>
                                    </p:anim>
                                    <p:anim calcmode="lin" valueType="num">
                                      <p:cBhvr>
                                        <p:cTn id="19" dur="750" fill="hold"/>
                                        <p:tgtEl>
                                          <p:spTgt spid="2097166"/>
                                        </p:tgtEl>
                                        <p:attrNameLst>
                                          <p:attrName>ppt_h</p:attrName>
                                        </p:attrNameLst>
                                      </p:cBhvr>
                                      <p:tavLst>
                                        <p:tav tm="0">
                                          <p:val>
                                            <p:fltVal val="0"/>
                                          </p:val>
                                        </p:tav>
                                        <p:tav tm="100000">
                                          <p:val>
                                            <p:strVal val="#ppt_h"/>
                                          </p:val>
                                        </p:tav>
                                      </p:tavLst>
                                    </p:anim>
                                    <p:anim calcmode="lin" valueType="num">
                                      <p:cBhvr>
                                        <p:cTn id="20" dur="750" fill="hold"/>
                                        <p:tgtEl>
                                          <p:spTgt spid="2097166"/>
                                        </p:tgtEl>
                                        <p:attrNameLst>
                                          <p:attrName>style.rotation</p:attrName>
                                        </p:attrNameLst>
                                      </p:cBhvr>
                                      <p:tavLst>
                                        <p:tav tm="0">
                                          <p:val>
                                            <p:fltVal val="360"/>
                                          </p:val>
                                        </p:tav>
                                        <p:tav tm="100000">
                                          <p:val>
                                            <p:fltVal val="0"/>
                                          </p:val>
                                        </p:tav>
                                      </p:tavLst>
                                    </p:anim>
                                    <p:animEffect transition="in" filter="fade">
                                      <p:cBhvr>
                                        <p:cTn id="21" dur="750"/>
                                        <p:tgtEl>
                                          <p:spTgt spid="2097166"/>
                                        </p:tgtEl>
                                      </p:cBhvr>
                                    </p:animEffect>
                                  </p:childTnLst>
                                </p:cTn>
                              </p:par>
                              <p:par>
                                <p:cTn id="22" presetID="16" presetClass="entr" presetSubtype="37" fill="hold" nodeType="withEffect">
                                  <p:stCondLst>
                                    <p:cond delay="1000"/>
                                  </p:stCondLst>
                                  <p:childTnLst>
                                    <p:set>
                                      <p:cBhvr>
                                        <p:cTn id="23" dur="1" fill="hold">
                                          <p:stCondLst>
                                            <p:cond delay="0"/>
                                          </p:stCondLst>
                                        </p:cTn>
                                        <p:tgtEl>
                                          <p:spTgt spid="108"/>
                                        </p:tgtEl>
                                        <p:attrNameLst>
                                          <p:attrName>style.visibility</p:attrName>
                                        </p:attrNameLst>
                                      </p:cBhvr>
                                      <p:to>
                                        <p:strVal val="visible"/>
                                      </p:to>
                                    </p:set>
                                    <p:animEffect transition="in" filter="barn(outVertical)">
                                      <p:cBhvr>
                                        <p:cTn id="24" dur="500"/>
                                        <p:tgtEl>
                                          <p:spTgt spid="108"/>
                                        </p:tgtEl>
                                      </p:cBhvr>
                                    </p:animEffect>
                                  </p:childTnLst>
                                </p:cTn>
                              </p:par>
                              <p:par>
                                <p:cTn id="25" presetID="53" presetClass="entr" presetSubtype="16" fill="hold" nodeType="withEffect">
                                  <p:stCondLst>
                                    <p:cond delay="1250"/>
                                  </p:stCondLst>
                                  <p:iterate type="lt">
                                    <p:tmPct val="70000"/>
                                  </p:iterate>
                                  <p:childTnLst>
                                    <p:set>
                                      <p:cBhvr>
                                        <p:cTn id="26" dur="1" fill="hold">
                                          <p:stCondLst>
                                            <p:cond delay="0"/>
                                          </p:stCondLst>
                                        </p:cTn>
                                        <p:tgtEl>
                                          <p:spTgt spid="1048735">
                                            <p:txEl>
                                              <p:pRg st="1" end="1"/>
                                            </p:txEl>
                                          </p:spTgt>
                                        </p:tgtEl>
                                        <p:attrNameLst>
                                          <p:attrName>style.visibility</p:attrName>
                                        </p:attrNameLst>
                                      </p:cBhvr>
                                      <p:to>
                                        <p:strVal val="visible"/>
                                      </p:to>
                                    </p:set>
                                    <p:anim calcmode="lin" valueType="num">
                                      <p:cBhvr>
                                        <p:cTn id="27" dur="200" fill="hold"/>
                                        <p:tgtEl>
                                          <p:spTgt spid="1048735">
                                            <p:txEl>
                                              <p:pRg st="1" end="1"/>
                                            </p:txEl>
                                          </p:spTgt>
                                        </p:tgtEl>
                                        <p:attrNameLst>
                                          <p:attrName>ppt_w</p:attrName>
                                        </p:attrNameLst>
                                      </p:cBhvr>
                                      <p:tavLst>
                                        <p:tav tm="0">
                                          <p:val>
                                            <p:fltVal val="0"/>
                                          </p:val>
                                        </p:tav>
                                        <p:tav tm="100000">
                                          <p:val>
                                            <p:strVal val="#ppt_w"/>
                                          </p:val>
                                        </p:tav>
                                      </p:tavLst>
                                    </p:anim>
                                    <p:anim calcmode="lin" valueType="num">
                                      <p:cBhvr>
                                        <p:cTn id="28" dur="200" fill="hold"/>
                                        <p:tgtEl>
                                          <p:spTgt spid="1048735">
                                            <p:txEl>
                                              <p:pRg st="1" end="1"/>
                                            </p:txEl>
                                          </p:spTgt>
                                        </p:tgtEl>
                                        <p:attrNameLst>
                                          <p:attrName>ppt_h</p:attrName>
                                        </p:attrNameLst>
                                      </p:cBhvr>
                                      <p:tavLst>
                                        <p:tav tm="0">
                                          <p:val>
                                            <p:fltVal val="0"/>
                                          </p:val>
                                        </p:tav>
                                        <p:tav tm="100000">
                                          <p:val>
                                            <p:strVal val="#ppt_h"/>
                                          </p:val>
                                        </p:tav>
                                      </p:tavLst>
                                    </p:anim>
                                    <p:animEffect transition="in" filter="fade">
                                      <p:cBhvr>
                                        <p:cTn id="29" dur="200"/>
                                        <p:tgtEl>
                                          <p:spTgt spid="1048735">
                                            <p:txEl>
                                              <p:pRg st="1" end="1"/>
                                            </p:txEl>
                                          </p:spTgt>
                                        </p:tgtEl>
                                      </p:cBhvr>
                                    </p:animEffect>
                                  </p:childTnLst>
                                </p:cTn>
                              </p:par>
                              <p:par>
                                <p:cTn id="30" presetID="49" presetClass="entr" presetSubtype="0" decel="100000" fill="hold" grpId="0" nodeType="withEffect">
                                  <p:stCondLst>
                                    <p:cond delay="2000"/>
                                  </p:stCondLst>
                                  <p:childTnLst>
                                    <p:set>
                                      <p:cBhvr>
                                        <p:cTn id="31" dur="1" fill="hold">
                                          <p:stCondLst>
                                            <p:cond delay="0"/>
                                          </p:stCondLst>
                                        </p:cTn>
                                        <p:tgtEl>
                                          <p:spTgt spid="1048734"/>
                                        </p:tgtEl>
                                        <p:attrNameLst>
                                          <p:attrName>style.visibility</p:attrName>
                                        </p:attrNameLst>
                                      </p:cBhvr>
                                      <p:to>
                                        <p:strVal val="visible"/>
                                      </p:to>
                                    </p:set>
                                    <p:anim calcmode="lin" valueType="num">
                                      <p:cBhvr>
                                        <p:cTn id="32" dur="750" fill="hold"/>
                                        <p:tgtEl>
                                          <p:spTgt spid="1048734"/>
                                        </p:tgtEl>
                                        <p:attrNameLst>
                                          <p:attrName>ppt_w</p:attrName>
                                        </p:attrNameLst>
                                      </p:cBhvr>
                                      <p:tavLst>
                                        <p:tav tm="0">
                                          <p:val>
                                            <p:fltVal val="0"/>
                                          </p:val>
                                        </p:tav>
                                        <p:tav tm="100000">
                                          <p:val>
                                            <p:strVal val="#ppt_w"/>
                                          </p:val>
                                        </p:tav>
                                      </p:tavLst>
                                    </p:anim>
                                    <p:anim calcmode="lin" valueType="num">
                                      <p:cBhvr>
                                        <p:cTn id="33" dur="750" fill="hold"/>
                                        <p:tgtEl>
                                          <p:spTgt spid="1048734"/>
                                        </p:tgtEl>
                                        <p:attrNameLst>
                                          <p:attrName>ppt_h</p:attrName>
                                        </p:attrNameLst>
                                      </p:cBhvr>
                                      <p:tavLst>
                                        <p:tav tm="0">
                                          <p:val>
                                            <p:fltVal val="0"/>
                                          </p:val>
                                        </p:tav>
                                        <p:tav tm="100000">
                                          <p:val>
                                            <p:strVal val="#ppt_h"/>
                                          </p:val>
                                        </p:tav>
                                      </p:tavLst>
                                    </p:anim>
                                    <p:anim calcmode="lin" valueType="num">
                                      <p:cBhvr>
                                        <p:cTn id="34" dur="750" fill="hold"/>
                                        <p:tgtEl>
                                          <p:spTgt spid="1048734"/>
                                        </p:tgtEl>
                                        <p:attrNameLst>
                                          <p:attrName>style.rotation</p:attrName>
                                        </p:attrNameLst>
                                      </p:cBhvr>
                                      <p:tavLst>
                                        <p:tav tm="0">
                                          <p:val>
                                            <p:fltVal val="360"/>
                                          </p:val>
                                        </p:tav>
                                        <p:tav tm="100000">
                                          <p:val>
                                            <p:fltVal val="0"/>
                                          </p:val>
                                        </p:tav>
                                      </p:tavLst>
                                    </p:anim>
                                    <p:animEffect transition="in" filter="fade">
                                      <p:cBhvr>
                                        <p:cTn id="35" dur="750"/>
                                        <p:tgtEl>
                                          <p:spTgt spid="1048734"/>
                                        </p:tgtEl>
                                      </p:cBhvr>
                                    </p:animEffect>
                                  </p:childTnLst>
                                </p:cTn>
                              </p:par>
                              <p:par>
                                <p:cTn id="36" presetID="6" presetClass="emph" presetSubtype="0" fill="hold" grpId="1" nodeType="withEffect">
                                  <p:stCondLst>
                                    <p:cond delay="2750"/>
                                  </p:stCondLst>
                                  <p:childTnLst>
                                    <p:animScale>
                                      <p:cBhvr>
                                        <p:cTn id="37" dur="500" fill="hold"/>
                                        <p:tgtEl>
                                          <p:spTgt spid="1048734"/>
                                        </p:tgtEl>
                                      </p:cBhvr>
                                      <p:by x="150000" y="150000"/>
                                    </p:animScale>
                                  </p:childTnLst>
                                </p:cTn>
                              </p:par>
                              <p:par>
                                <p:cTn id="38" presetID="10" presetClass="exit" presetSubtype="0" fill="hold" grpId="2" nodeType="withEffect">
                                  <p:stCondLst>
                                    <p:cond delay="3250"/>
                                  </p:stCondLst>
                                  <p:childTnLst>
                                    <p:animEffect transition="out" filter="fade">
                                      <p:cBhvr>
                                        <p:cTn id="39" dur="500"/>
                                        <p:tgtEl>
                                          <p:spTgt spid="1048734"/>
                                        </p:tgtEl>
                                      </p:cBhvr>
                                    </p:animEffect>
                                    <p:set>
                                      <p:cBhvr>
                                        <p:cTn id="40" dur="1" fill="hold">
                                          <p:stCondLst>
                                            <p:cond delay="499"/>
                                          </p:stCondLst>
                                        </p:cTn>
                                        <p:tgtEl>
                                          <p:spTgt spid="1048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3" grpId="0" animBg="1"/>
      <p:bldP spid="1048733" grpId="1" animBg="1"/>
      <p:bldP spid="1048733" grpId="2" animBg="1"/>
      <p:bldP spid="1048734" grpId="0" animBg="1"/>
      <p:bldP spid="1048734" grpId="1" animBg="1"/>
      <p:bldP spid="1048734"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6"/>
          <p:cNvPicPr>
            <a:picLocks noChangeAspect="1"/>
          </p:cNvPicPr>
          <p:nvPr/>
        </p:nvPicPr>
        <p:blipFill>
          <a:blip r:embed="rId3"/>
          <a:stretch>
            <a:fillRect/>
          </a:stretch>
        </p:blipFill>
        <p:spPr>
          <a:xfrm>
            <a:off x="2667000" y="0"/>
            <a:ext cx="6858000" cy="6858000"/>
          </a:xfrm>
          <a:prstGeom prst="rect">
            <a:avLst/>
          </a:prstGeom>
        </p:spPr>
      </p:pic>
      <p:sp>
        <p:nvSpPr>
          <p:cNvPr id="1048603"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04"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05" name="文本框 16"/>
          <p:cNvSpPr txBox="1"/>
          <p:nvPr/>
        </p:nvSpPr>
        <p:spPr>
          <a:xfrm>
            <a:off x="3621187" y="1770209"/>
            <a:ext cx="4949626" cy="18186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8000" b="1" i="0" u="none" strike="noStrike" kern="1200" cap="none" spc="0" normalizeH="0" baseline="0" noProof="0" dirty="0">
                <a:ln>
                  <a:noFill/>
                </a:ln>
                <a:gradFill>
                  <a:gsLst>
                    <a:gs pos="0">
                      <a:srgbClr val="2B5A72"/>
                    </a:gs>
                    <a:gs pos="51600">
                      <a:srgbClr val="88B9CC"/>
                    </a:gs>
                    <a:gs pos="100000">
                      <a:srgbClr val="436575"/>
                    </a:gs>
                  </a:gsLst>
                  <a:lin ang="5400000" scaled="1"/>
                </a:gradFill>
                <a:effectLst/>
                <a:uLnTx/>
                <a:uFillTx/>
                <a:latin typeface="微软雅黑" panose="020B0503020204020204" charset="-122"/>
                <a:ea typeface="微软雅黑" panose="020B0503020204020204" charset="-122"/>
                <a:cs typeface="+mn-ea"/>
                <a:sym typeface="+mn-lt"/>
              </a:rPr>
              <a:t>01</a:t>
            </a:r>
          </a:p>
          <a:p>
            <a:pPr marL="0" marR="0" lvl="0" indent="0" algn="ctr" defTabSz="914400" rtl="0" eaLnBrk="1" fontAlgn="auto" latinLnBrk="0" hangingPunct="1">
              <a:lnSpc>
                <a:spcPct val="100000"/>
              </a:lnSpc>
              <a:spcBef>
                <a:spcPts val="0"/>
              </a:spcBef>
              <a:spcAft>
                <a:spcPts val="0"/>
              </a:spcAft>
              <a:buClrTx/>
              <a:buSzTx/>
              <a:buFontTx/>
              <a:buNone/>
            </a:pPr>
            <a:r>
              <a:rPr lang="zh-CN" altLang="en-US" sz="3600" dirty="0">
                <a:solidFill>
                  <a:prstClr val="black">
                    <a:lumMod val="75000"/>
                    <a:lumOff val="25000"/>
                  </a:prstClr>
                </a:solidFill>
                <a:latin typeface="微软雅黑" panose="020B0503020204020204" charset="-122"/>
                <a:ea typeface="微软雅黑" panose="020B0503020204020204" charset="-122"/>
                <a:cs typeface="+mn-ea"/>
                <a:sym typeface="+mn-lt"/>
              </a:rPr>
              <a:t>公司介绍及成员分工</a:t>
            </a:r>
            <a:endParaRPr kumimoji="0" lang="zh-CN" altLang="en-US" sz="36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endParaRPr>
          </a:p>
        </p:txBody>
      </p:sp>
      <p:grpSp>
        <p:nvGrpSpPr>
          <p:cNvPr id="49" name="组合 18"/>
          <p:cNvGrpSpPr/>
          <p:nvPr/>
        </p:nvGrpSpPr>
        <p:grpSpPr>
          <a:xfrm>
            <a:off x="4014788" y="2872459"/>
            <a:ext cx="4100512" cy="858257"/>
            <a:chOff x="4184073" y="3169227"/>
            <a:chExt cx="3678382" cy="926468"/>
          </a:xfrm>
        </p:grpSpPr>
        <p:cxnSp>
          <p:nvCxnSpPr>
            <p:cNvPr id="3145732" name="直接连接符 17"/>
            <p:cNvCxnSpPr/>
            <p:nvPr/>
          </p:nvCxnSpPr>
          <p:spPr>
            <a:xfrm>
              <a:off x="4184073"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9"/>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603"/>
                                        </p:tgtEl>
                                        <p:attrNameLst>
                                          <p:attrName>style.visibility</p:attrName>
                                        </p:attrNameLst>
                                      </p:cBhvr>
                                      <p:to>
                                        <p:strVal val="visible"/>
                                      </p:to>
                                    </p:set>
                                    <p:anim calcmode="lin" valueType="num">
                                      <p:cBhvr>
                                        <p:cTn id="7" dur="750" fill="hold"/>
                                        <p:tgtEl>
                                          <p:spTgt spid="1048603"/>
                                        </p:tgtEl>
                                        <p:attrNameLst>
                                          <p:attrName>ppt_w</p:attrName>
                                        </p:attrNameLst>
                                      </p:cBhvr>
                                      <p:tavLst>
                                        <p:tav tm="0">
                                          <p:val>
                                            <p:fltVal val="0"/>
                                          </p:val>
                                        </p:tav>
                                        <p:tav tm="100000">
                                          <p:val>
                                            <p:strVal val="#ppt_w"/>
                                          </p:val>
                                        </p:tav>
                                      </p:tavLst>
                                    </p:anim>
                                    <p:anim calcmode="lin" valueType="num">
                                      <p:cBhvr>
                                        <p:cTn id="8" dur="750" fill="hold"/>
                                        <p:tgtEl>
                                          <p:spTgt spid="1048603"/>
                                        </p:tgtEl>
                                        <p:attrNameLst>
                                          <p:attrName>ppt_h</p:attrName>
                                        </p:attrNameLst>
                                      </p:cBhvr>
                                      <p:tavLst>
                                        <p:tav tm="0">
                                          <p:val>
                                            <p:fltVal val="0"/>
                                          </p:val>
                                        </p:tav>
                                        <p:tav tm="100000">
                                          <p:val>
                                            <p:strVal val="#ppt_h"/>
                                          </p:val>
                                        </p:tav>
                                      </p:tavLst>
                                    </p:anim>
                                    <p:anim calcmode="lin" valueType="num">
                                      <p:cBhvr>
                                        <p:cTn id="9" dur="750" fill="hold"/>
                                        <p:tgtEl>
                                          <p:spTgt spid="1048603"/>
                                        </p:tgtEl>
                                        <p:attrNameLst>
                                          <p:attrName>style.rotation</p:attrName>
                                        </p:attrNameLst>
                                      </p:cBhvr>
                                      <p:tavLst>
                                        <p:tav tm="0">
                                          <p:val>
                                            <p:fltVal val="360"/>
                                          </p:val>
                                        </p:tav>
                                        <p:tav tm="100000">
                                          <p:val>
                                            <p:fltVal val="0"/>
                                          </p:val>
                                        </p:tav>
                                      </p:tavLst>
                                    </p:anim>
                                    <p:animEffect transition="in" filter="fade">
                                      <p:cBhvr>
                                        <p:cTn id="10" dur="750"/>
                                        <p:tgtEl>
                                          <p:spTgt spid="1048603"/>
                                        </p:tgtEl>
                                      </p:cBhvr>
                                    </p:animEffect>
                                  </p:childTnLst>
                                </p:cTn>
                              </p:par>
                              <p:par>
                                <p:cTn id="11" presetID="6" presetClass="emph" presetSubtype="0" fill="hold" grpId="1" nodeType="withEffect">
                                  <p:stCondLst>
                                    <p:cond delay="750"/>
                                  </p:stCondLst>
                                  <p:childTnLst>
                                    <p:animScale>
                                      <p:cBhvr>
                                        <p:cTn id="12" dur="500" fill="hold"/>
                                        <p:tgtEl>
                                          <p:spTgt spid="1048603"/>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603"/>
                                        </p:tgtEl>
                                      </p:cBhvr>
                                    </p:animEffect>
                                    <p:set>
                                      <p:cBhvr>
                                        <p:cTn id="15" dur="1" fill="hold">
                                          <p:stCondLst>
                                            <p:cond delay="499"/>
                                          </p:stCondLst>
                                        </p:cTn>
                                        <p:tgtEl>
                                          <p:spTgt spid="1048603"/>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54"/>
                                        </p:tgtEl>
                                        <p:attrNameLst>
                                          <p:attrName>style.visibility</p:attrName>
                                        </p:attrNameLst>
                                      </p:cBhvr>
                                      <p:to>
                                        <p:strVal val="visible"/>
                                      </p:to>
                                    </p:set>
                                    <p:anim calcmode="lin" valueType="num">
                                      <p:cBhvr>
                                        <p:cTn id="18" dur="750" fill="hold"/>
                                        <p:tgtEl>
                                          <p:spTgt spid="2097154"/>
                                        </p:tgtEl>
                                        <p:attrNameLst>
                                          <p:attrName>ppt_w</p:attrName>
                                        </p:attrNameLst>
                                      </p:cBhvr>
                                      <p:tavLst>
                                        <p:tav tm="0">
                                          <p:val>
                                            <p:fltVal val="0"/>
                                          </p:val>
                                        </p:tav>
                                        <p:tav tm="100000">
                                          <p:val>
                                            <p:strVal val="#ppt_w"/>
                                          </p:val>
                                        </p:tav>
                                      </p:tavLst>
                                    </p:anim>
                                    <p:anim calcmode="lin" valueType="num">
                                      <p:cBhvr>
                                        <p:cTn id="19" dur="750" fill="hold"/>
                                        <p:tgtEl>
                                          <p:spTgt spid="2097154"/>
                                        </p:tgtEl>
                                        <p:attrNameLst>
                                          <p:attrName>ppt_h</p:attrName>
                                        </p:attrNameLst>
                                      </p:cBhvr>
                                      <p:tavLst>
                                        <p:tav tm="0">
                                          <p:val>
                                            <p:fltVal val="0"/>
                                          </p:val>
                                        </p:tav>
                                        <p:tav tm="100000">
                                          <p:val>
                                            <p:strVal val="#ppt_h"/>
                                          </p:val>
                                        </p:tav>
                                      </p:tavLst>
                                    </p:anim>
                                    <p:anim calcmode="lin" valueType="num">
                                      <p:cBhvr>
                                        <p:cTn id="20" dur="750" fill="hold"/>
                                        <p:tgtEl>
                                          <p:spTgt spid="2097154"/>
                                        </p:tgtEl>
                                        <p:attrNameLst>
                                          <p:attrName>style.rotation</p:attrName>
                                        </p:attrNameLst>
                                      </p:cBhvr>
                                      <p:tavLst>
                                        <p:tav tm="0">
                                          <p:val>
                                            <p:fltVal val="360"/>
                                          </p:val>
                                        </p:tav>
                                        <p:tav tm="100000">
                                          <p:val>
                                            <p:fltVal val="0"/>
                                          </p:val>
                                        </p:tav>
                                      </p:tavLst>
                                    </p:anim>
                                    <p:animEffect transition="in" filter="fade">
                                      <p:cBhvr>
                                        <p:cTn id="21" dur="750"/>
                                        <p:tgtEl>
                                          <p:spTgt spid="2097154"/>
                                        </p:tgtEl>
                                      </p:cBhvr>
                                    </p:animEffect>
                                  </p:childTnLst>
                                </p:cTn>
                              </p:par>
                              <p:par>
                                <p:cTn id="22" presetID="53" presetClass="entr" presetSubtype="16" fill="hold" nodeType="withEffect">
                                  <p:stCondLst>
                                    <p:cond delay="750"/>
                                  </p:stCondLst>
                                  <p:iterate type="lt">
                                    <p:tmPct val="70000"/>
                                  </p:iterate>
                                  <p:childTnLst>
                                    <p:set>
                                      <p:cBhvr>
                                        <p:cTn id="23" dur="1" fill="hold">
                                          <p:stCondLst>
                                            <p:cond delay="0"/>
                                          </p:stCondLst>
                                        </p:cTn>
                                        <p:tgtEl>
                                          <p:spTgt spid="1048605">
                                            <p:txEl>
                                              <p:pRg st="0" end="0"/>
                                            </p:txEl>
                                          </p:spTgt>
                                        </p:tgtEl>
                                        <p:attrNameLst>
                                          <p:attrName>style.visibility</p:attrName>
                                        </p:attrNameLst>
                                      </p:cBhvr>
                                      <p:to>
                                        <p:strVal val="visible"/>
                                      </p:to>
                                    </p:set>
                                    <p:anim calcmode="lin" valueType="num">
                                      <p:cBhvr>
                                        <p:cTn id="24" dur="200" fill="hold"/>
                                        <p:tgtEl>
                                          <p:spTgt spid="1048605">
                                            <p:txEl>
                                              <p:pRg st="0" end="0"/>
                                            </p:txEl>
                                          </p:spTgt>
                                        </p:tgtEl>
                                        <p:attrNameLst>
                                          <p:attrName>ppt_w</p:attrName>
                                        </p:attrNameLst>
                                      </p:cBhvr>
                                      <p:tavLst>
                                        <p:tav tm="0">
                                          <p:val>
                                            <p:fltVal val="0"/>
                                          </p:val>
                                        </p:tav>
                                        <p:tav tm="100000">
                                          <p:val>
                                            <p:strVal val="#ppt_w"/>
                                          </p:val>
                                        </p:tav>
                                      </p:tavLst>
                                    </p:anim>
                                    <p:anim calcmode="lin" valueType="num">
                                      <p:cBhvr>
                                        <p:cTn id="25" dur="200" fill="hold"/>
                                        <p:tgtEl>
                                          <p:spTgt spid="1048605">
                                            <p:txEl>
                                              <p:pRg st="0" end="0"/>
                                            </p:txEl>
                                          </p:spTgt>
                                        </p:tgtEl>
                                        <p:attrNameLst>
                                          <p:attrName>ppt_h</p:attrName>
                                        </p:attrNameLst>
                                      </p:cBhvr>
                                      <p:tavLst>
                                        <p:tav tm="0">
                                          <p:val>
                                            <p:fltVal val="0"/>
                                          </p:val>
                                        </p:tav>
                                        <p:tav tm="100000">
                                          <p:val>
                                            <p:strVal val="#ppt_h"/>
                                          </p:val>
                                        </p:tav>
                                      </p:tavLst>
                                    </p:anim>
                                    <p:animEffect transition="in" filter="fade">
                                      <p:cBhvr>
                                        <p:cTn id="26" dur="200"/>
                                        <p:tgtEl>
                                          <p:spTgt spid="1048605">
                                            <p:txEl>
                                              <p:pRg st="0" end="0"/>
                                            </p:txEl>
                                          </p:spTgt>
                                        </p:tgtEl>
                                      </p:cBhvr>
                                    </p:animEffect>
                                  </p:childTnLst>
                                </p:cTn>
                              </p:par>
                              <p:par>
                                <p:cTn id="27" presetID="53" presetClass="entr" presetSubtype="16" fill="hold" nodeType="withEffect">
                                  <p:stCondLst>
                                    <p:cond delay="750"/>
                                  </p:stCondLst>
                                  <p:iterate type="lt">
                                    <p:tmPct val="70000"/>
                                  </p:iterate>
                                  <p:childTnLst>
                                    <p:set>
                                      <p:cBhvr>
                                        <p:cTn id="28" dur="1" fill="hold">
                                          <p:stCondLst>
                                            <p:cond delay="0"/>
                                          </p:stCondLst>
                                        </p:cTn>
                                        <p:tgtEl>
                                          <p:spTgt spid="1048605">
                                            <p:txEl>
                                              <p:pRg st="1" end="1"/>
                                            </p:txEl>
                                          </p:spTgt>
                                        </p:tgtEl>
                                        <p:attrNameLst>
                                          <p:attrName>style.visibility</p:attrName>
                                        </p:attrNameLst>
                                      </p:cBhvr>
                                      <p:to>
                                        <p:strVal val="visible"/>
                                      </p:to>
                                    </p:set>
                                    <p:anim calcmode="lin" valueType="num">
                                      <p:cBhvr>
                                        <p:cTn id="29" dur="200" fill="hold"/>
                                        <p:tgtEl>
                                          <p:spTgt spid="1048605">
                                            <p:txEl>
                                              <p:pRg st="1" end="1"/>
                                            </p:txEl>
                                          </p:spTgt>
                                        </p:tgtEl>
                                        <p:attrNameLst>
                                          <p:attrName>ppt_w</p:attrName>
                                        </p:attrNameLst>
                                      </p:cBhvr>
                                      <p:tavLst>
                                        <p:tav tm="0">
                                          <p:val>
                                            <p:fltVal val="0"/>
                                          </p:val>
                                        </p:tav>
                                        <p:tav tm="100000">
                                          <p:val>
                                            <p:strVal val="#ppt_w"/>
                                          </p:val>
                                        </p:tav>
                                      </p:tavLst>
                                    </p:anim>
                                    <p:anim calcmode="lin" valueType="num">
                                      <p:cBhvr>
                                        <p:cTn id="30" dur="200" fill="hold"/>
                                        <p:tgtEl>
                                          <p:spTgt spid="1048605">
                                            <p:txEl>
                                              <p:pRg st="1" end="1"/>
                                            </p:txEl>
                                          </p:spTgt>
                                        </p:tgtEl>
                                        <p:attrNameLst>
                                          <p:attrName>ppt_h</p:attrName>
                                        </p:attrNameLst>
                                      </p:cBhvr>
                                      <p:tavLst>
                                        <p:tav tm="0">
                                          <p:val>
                                            <p:fltVal val="0"/>
                                          </p:val>
                                        </p:tav>
                                        <p:tav tm="100000">
                                          <p:val>
                                            <p:strVal val="#ppt_h"/>
                                          </p:val>
                                        </p:tav>
                                      </p:tavLst>
                                    </p:anim>
                                    <p:animEffect transition="in" filter="fade">
                                      <p:cBhvr>
                                        <p:cTn id="31" dur="200"/>
                                        <p:tgtEl>
                                          <p:spTgt spid="1048605">
                                            <p:txEl>
                                              <p:pRg st="1" end="1"/>
                                            </p:txEl>
                                          </p:spTgt>
                                        </p:tgtEl>
                                      </p:cBhvr>
                                    </p:animEffect>
                                  </p:childTnLst>
                                </p:cTn>
                              </p:par>
                              <p:par>
                                <p:cTn id="32" presetID="16" presetClass="entr" presetSubtype="37" fill="hold"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outVertical)">
                                      <p:cBhvr>
                                        <p:cTn id="34" dur="500"/>
                                        <p:tgtEl>
                                          <p:spTgt spid="49"/>
                                        </p:tgtEl>
                                      </p:cBhvr>
                                    </p:animEffect>
                                  </p:childTnLst>
                                </p:cTn>
                              </p:par>
                              <p:par>
                                <p:cTn id="35" presetID="49" presetClass="entr" presetSubtype="0" decel="100000" fill="hold" grpId="0" nodeType="withEffect">
                                  <p:stCondLst>
                                    <p:cond delay="2000"/>
                                  </p:stCondLst>
                                  <p:childTnLst>
                                    <p:set>
                                      <p:cBhvr>
                                        <p:cTn id="36" dur="1" fill="hold">
                                          <p:stCondLst>
                                            <p:cond delay="0"/>
                                          </p:stCondLst>
                                        </p:cTn>
                                        <p:tgtEl>
                                          <p:spTgt spid="1048604"/>
                                        </p:tgtEl>
                                        <p:attrNameLst>
                                          <p:attrName>style.visibility</p:attrName>
                                        </p:attrNameLst>
                                      </p:cBhvr>
                                      <p:to>
                                        <p:strVal val="visible"/>
                                      </p:to>
                                    </p:set>
                                    <p:anim calcmode="lin" valueType="num">
                                      <p:cBhvr>
                                        <p:cTn id="37" dur="750" fill="hold"/>
                                        <p:tgtEl>
                                          <p:spTgt spid="1048604"/>
                                        </p:tgtEl>
                                        <p:attrNameLst>
                                          <p:attrName>ppt_w</p:attrName>
                                        </p:attrNameLst>
                                      </p:cBhvr>
                                      <p:tavLst>
                                        <p:tav tm="0">
                                          <p:val>
                                            <p:fltVal val="0"/>
                                          </p:val>
                                        </p:tav>
                                        <p:tav tm="100000">
                                          <p:val>
                                            <p:strVal val="#ppt_w"/>
                                          </p:val>
                                        </p:tav>
                                      </p:tavLst>
                                    </p:anim>
                                    <p:anim calcmode="lin" valueType="num">
                                      <p:cBhvr>
                                        <p:cTn id="38" dur="750" fill="hold"/>
                                        <p:tgtEl>
                                          <p:spTgt spid="1048604"/>
                                        </p:tgtEl>
                                        <p:attrNameLst>
                                          <p:attrName>ppt_h</p:attrName>
                                        </p:attrNameLst>
                                      </p:cBhvr>
                                      <p:tavLst>
                                        <p:tav tm="0">
                                          <p:val>
                                            <p:fltVal val="0"/>
                                          </p:val>
                                        </p:tav>
                                        <p:tav tm="100000">
                                          <p:val>
                                            <p:strVal val="#ppt_h"/>
                                          </p:val>
                                        </p:tav>
                                      </p:tavLst>
                                    </p:anim>
                                    <p:anim calcmode="lin" valueType="num">
                                      <p:cBhvr>
                                        <p:cTn id="39" dur="750" fill="hold"/>
                                        <p:tgtEl>
                                          <p:spTgt spid="1048604"/>
                                        </p:tgtEl>
                                        <p:attrNameLst>
                                          <p:attrName>style.rotation</p:attrName>
                                        </p:attrNameLst>
                                      </p:cBhvr>
                                      <p:tavLst>
                                        <p:tav tm="0">
                                          <p:val>
                                            <p:fltVal val="360"/>
                                          </p:val>
                                        </p:tav>
                                        <p:tav tm="100000">
                                          <p:val>
                                            <p:fltVal val="0"/>
                                          </p:val>
                                        </p:tav>
                                      </p:tavLst>
                                    </p:anim>
                                    <p:animEffect transition="in" filter="fade">
                                      <p:cBhvr>
                                        <p:cTn id="40" dur="750"/>
                                        <p:tgtEl>
                                          <p:spTgt spid="1048604"/>
                                        </p:tgtEl>
                                      </p:cBhvr>
                                    </p:animEffect>
                                  </p:childTnLst>
                                </p:cTn>
                              </p:par>
                              <p:par>
                                <p:cTn id="41" presetID="6" presetClass="emph" presetSubtype="0" fill="hold" grpId="1" nodeType="withEffect">
                                  <p:stCondLst>
                                    <p:cond delay="2750"/>
                                  </p:stCondLst>
                                  <p:childTnLst>
                                    <p:animScale>
                                      <p:cBhvr>
                                        <p:cTn id="42" dur="500" fill="hold"/>
                                        <p:tgtEl>
                                          <p:spTgt spid="1048604"/>
                                        </p:tgtEl>
                                      </p:cBhvr>
                                      <p:by x="150000" y="150000"/>
                                    </p:animScale>
                                  </p:childTnLst>
                                </p:cTn>
                              </p:par>
                              <p:par>
                                <p:cTn id="43" presetID="10" presetClass="exit" presetSubtype="0" fill="hold" grpId="2" nodeType="withEffect">
                                  <p:stCondLst>
                                    <p:cond delay="3250"/>
                                  </p:stCondLst>
                                  <p:childTnLst>
                                    <p:animEffect transition="out" filter="fade">
                                      <p:cBhvr>
                                        <p:cTn id="44" dur="500"/>
                                        <p:tgtEl>
                                          <p:spTgt spid="1048604"/>
                                        </p:tgtEl>
                                      </p:cBhvr>
                                    </p:animEffect>
                                    <p:set>
                                      <p:cBhvr>
                                        <p:cTn id="45" dur="1" fill="hold">
                                          <p:stCondLst>
                                            <p:cond delay="499"/>
                                          </p:stCondLst>
                                        </p:cTn>
                                        <p:tgtEl>
                                          <p:spTgt spid="10486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3" grpId="0" animBg="1"/>
      <p:bldP spid="1048603" grpId="1" animBg="1"/>
      <p:bldP spid="1048603" grpId="2" animBg="1"/>
      <p:bldP spid="1048604" grpId="0" animBg="1"/>
      <p:bldP spid="1048604" grpId="1" animBg="1"/>
      <p:bldP spid="104860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文本框 48"/>
          <p:cNvSpPr txBox="1">
            <a:spLocks noChangeArrowheads="1"/>
          </p:cNvSpPr>
          <p:nvPr/>
        </p:nvSpPr>
        <p:spPr bwMode="auto">
          <a:xfrm>
            <a:off x="614649" y="339417"/>
            <a:ext cx="1888273" cy="461665"/>
          </a:xfrm>
          <a:prstGeom prst="rect">
            <a:avLst/>
          </a:prstGeom>
          <a:noFill/>
          <a:ln>
            <a:noFill/>
          </a:ln>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lgn="r" eaLnBrk="1" hangingPunct="1"/>
            <a:r>
              <a:rPr lang="zh-CN" altLang="en-US" sz="2400" b="1" dirty="0">
                <a:latin typeface="+mn-lt"/>
                <a:ea typeface="+mn-ea"/>
                <a:cs typeface="+mn-ea"/>
                <a:sym typeface="+mn-lt"/>
              </a:rPr>
              <a:t>公司简介</a:t>
            </a:r>
          </a:p>
        </p:txBody>
      </p:sp>
      <p:sp>
        <p:nvSpPr>
          <p:cNvPr id="1048619" name="矩形 11"/>
          <p:cNvSpPr/>
          <p:nvPr/>
        </p:nvSpPr>
        <p:spPr>
          <a:xfrm rot="2700000">
            <a:off x="3920397" y="4948939"/>
            <a:ext cx="3909253" cy="3909253"/>
          </a:xfrm>
          <a:prstGeom prst="rect">
            <a:avLst/>
          </a:prstGeom>
          <a:blipFill dpi="0" rotWithShape="0">
            <a:blip r:embed="rId3"/>
            <a:srcRect/>
            <a:stretch>
              <a:fillRect/>
            </a:stretch>
          </a:blip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0" name="矩形 12"/>
          <p:cNvSpPr/>
          <p:nvPr/>
        </p:nvSpPr>
        <p:spPr>
          <a:xfrm rot="2700000">
            <a:off x="7078885" y="1819058"/>
            <a:ext cx="3909253" cy="3909253"/>
          </a:xfrm>
          <a:prstGeom prst="rect">
            <a:avLst/>
          </a:prstGeom>
          <a:blipFill dpi="0" rotWithShape="0">
            <a:blip r:embed="rId4" cstate="screen"/>
            <a:srcRect/>
            <a:stretch>
              <a:fillRect/>
            </a:stretch>
          </a:blip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1" name="矩形 13"/>
          <p:cNvSpPr/>
          <p:nvPr/>
        </p:nvSpPr>
        <p:spPr>
          <a:xfrm rot="2700000">
            <a:off x="10237373" y="-1303356"/>
            <a:ext cx="3909253" cy="3909253"/>
          </a:xfrm>
          <a:prstGeom prst="rect">
            <a:avLst/>
          </a:prstGeom>
          <a:blipFill dpi="0" rotWithShape="0">
            <a:blip r:embed="rId5" cstate="screen"/>
            <a:srcRect/>
            <a:tile tx="704850" ty="0" sx="45000" sy="45000" flip="none" algn="ctr"/>
          </a:blip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2" name="矩形 14"/>
          <p:cNvSpPr/>
          <p:nvPr/>
        </p:nvSpPr>
        <p:spPr>
          <a:xfrm rot="2700000">
            <a:off x="10275474" y="5006089"/>
            <a:ext cx="3909253" cy="3909253"/>
          </a:xfrm>
          <a:prstGeom prst="rect">
            <a:avLst/>
          </a:prstGeom>
          <a:blipFill dpi="0" rotWithShape="0">
            <a:blip r:embed="rId6" cstate="screen"/>
            <a:srcRect/>
            <a:stretch>
              <a:fillRect/>
            </a:stretch>
          </a:blip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3" name="文本框 15"/>
          <p:cNvSpPr txBox="1"/>
          <p:nvPr/>
        </p:nvSpPr>
        <p:spPr>
          <a:xfrm>
            <a:off x="671521" y="1315085"/>
            <a:ext cx="5251228" cy="3545841"/>
          </a:xfrm>
          <a:prstGeom prst="rect">
            <a:avLst/>
          </a:prstGeom>
          <a:noFill/>
        </p:spPr>
        <p:txBody>
          <a:bodyPr wrap="square" rtlCol="0">
            <a:spAutoFit/>
          </a:bodyPr>
          <a:lstStyle/>
          <a:p>
            <a:pPr lvl="0">
              <a:lnSpc>
                <a:spcPct val="120000"/>
              </a:lnSpc>
            </a:pPr>
            <a:r>
              <a:rPr lang="zh-CN" altLang="en-US" sz="2400" dirty="0"/>
              <a:t>蛛网公司，成立于</a:t>
            </a:r>
            <a:r>
              <a:rPr lang="en-US" altLang="zh-CN" sz="2400" dirty="0"/>
              <a:t>2020</a:t>
            </a:r>
            <a:r>
              <a:rPr lang="zh-CN" altLang="en-US" sz="2400" dirty="0"/>
              <a:t>年</a:t>
            </a:r>
            <a:r>
              <a:rPr lang="en-US" altLang="zh-CN" sz="2400" dirty="0"/>
              <a:t>10</a:t>
            </a:r>
            <a:r>
              <a:rPr lang="zh-CN" altLang="en-US" sz="2400" dirty="0"/>
              <a:t>月。虽然公司是一家新成立的通信公司，但我们拥有专业的团队，能为客户提供专业的解决方案。我们公司致力于新</a:t>
            </a:r>
            <a:r>
              <a:rPr lang="en-US" altLang="zh-CN" sz="2400" dirty="0"/>
              <a:t>IT</a:t>
            </a:r>
            <a:r>
              <a:rPr lang="zh-CN" altLang="en-US" sz="2400" dirty="0"/>
              <a:t>解决方案和产品的研发、生产、咨询、销售及服务，能够提供大互联、大安全、云计算、大数据和</a:t>
            </a:r>
            <a:r>
              <a:rPr lang="en-US" altLang="zh-CN" sz="2400" dirty="0"/>
              <a:t>IT</a:t>
            </a:r>
            <a:r>
              <a:rPr lang="zh-CN" altLang="en-US" sz="2400" dirty="0"/>
              <a:t>咨询服务在内的一站式、全方位</a:t>
            </a:r>
            <a:r>
              <a:rPr lang="en-US" altLang="zh-CN" sz="2400" dirty="0"/>
              <a:t>IT</a:t>
            </a:r>
            <a:r>
              <a:rPr lang="zh-CN" altLang="en-US" sz="2400" dirty="0"/>
              <a:t>解决方案。</a:t>
            </a:r>
            <a:endParaRPr lang="en-US" altLang="zh-CN" sz="2400" dirty="0">
              <a:solidFill>
                <a:prstClr val="black">
                  <a:lumMod val="85000"/>
                  <a:lumOff val="15000"/>
                </a:prst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048623"/>
                                        </p:tgtEl>
                                        <p:attrNameLst>
                                          <p:attrName>style.visibility</p:attrName>
                                        </p:attrNameLst>
                                      </p:cBhvr>
                                      <p:to>
                                        <p:strVal val="visible"/>
                                      </p:to>
                                    </p:set>
                                    <p:anim calcmode="lin" valueType="num">
                                      <p:cBhvr>
                                        <p:cTn id="7" dur="500" fill="hold"/>
                                        <p:tgtEl>
                                          <p:spTgt spid="1048623"/>
                                        </p:tgtEl>
                                        <p:attrNameLst>
                                          <p:attrName>ppt_w</p:attrName>
                                        </p:attrNameLst>
                                      </p:cBhvr>
                                      <p:tavLst>
                                        <p:tav tm="0">
                                          <p:val>
                                            <p:fltVal val="0"/>
                                          </p:val>
                                        </p:tav>
                                        <p:tav tm="100000">
                                          <p:val>
                                            <p:strVal val="#ppt_w"/>
                                          </p:val>
                                        </p:tav>
                                      </p:tavLst>
                                    </p:anim>
                                    <p:anim calcmode="lin" valueType="num">
                                      <p:cBhvr>
                                        <p:cTn id="8" dur="500" fill="hold"/>
                                        <p:tgtEl>
                                          <p:spTgt spid="1048623"/>
                                        </p:tgtEl>
                                        <p:attrNameLst>
                                          <p:attrName>ppt_h</p:attrName>
                                        </p:attrNameLst>
                                      </p:cBhvr>
                                      <p:tavLst>
                                        <p:tav tm="0">
                                          <p:val>
                                            <p:fltVal val="0"/>
                                          </p:val>
                                        </p:tav>
                                        <p:tav tm="100000">
                                          <p:val>
                                            <p:strVal val="#ppt_h"/>
                                          </p:val>
                                        </p:tav>
                                      </p:tavLst>
                                    </p:anim>
                                    <p:animEffect transition="in" filter="fade">
                                      <p:cBhvr>
                                        <p:cTn id="9" dur="500"/>
                                        <p:tgtEl>
                                          <p:spTgt spid="1048623"/>
                                        </p:tgtEl>
                                      </p:cBhvr>
                                    </p:animEffect>
                                    <p:anim calcmode="lin" valueType="num">
                                      <p:cBhvr>
                                        <p:cTn id="10" dur="500" fill="hold"/>
                                        <p:tgtEl>
                                          <p:spTgt spid="1048623"/>
                                        </p:tgtEl>
                                        <p:attrNameLst>
                                          <p:attrName>ppt_x</p:attrName>
                                        </p:attrNameLst>
                                      </p:cBhvr>
                                      <p:tavLst>
                                        <p:tav tm="0">
                                          <p:val>
                                            <p:fltVal val="0.5"/>
                                          </p:val>
                                        </p:tav>
                                        <p:tav tm="100000">
                                          <p:val>
                                            <p:strVal val="#ppt_x"/>
                                          </p:val>
                                        </p:tav>
                                      </p:tavLst>
                                    </p:anim>
                                    <p:anim calcmode="lin" valueType="num">
                                      <p:cBhvr>
                                        <p:cTn id="11" dur="500" fill="hold"/>
                                        <p:tgtEl>
                                          <p:spTgt spid="10486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
          <p:cNvGrpSpPr/>
          <p:nvPr/>
        </p:nvGrpSpPr>
        <p:grpSpPr>
          <a:xfrm>
            <a:off x="1467482" y="3463858"/>
            <a:ext cx="1512616" cy="1514743"/>
            <a:chOff x="925080" y="2842151"/>
            <a:chExt cx="1134462" cy="1136057"/>
          </a:xfrm>
        </p:grpSpPr>
        <p:sp>
          <p:nvSpPr>
            <p:cNvPr id="1048627" name="MH_Other_3"/>
            <p:cNvSpPr/>
            <p:nvPr>
              <p:custDataLst>
                <p:tags r:id="rId12"/>
              </p:custDataLst>
            </p:nvPr>
          </p:nvSpPr>
          <p:spPr>
            <a:xfrm>
              <a:off x="925080" y="2842151"/>
              <a:ext cx="1134462" cy="1136057"/>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th-TH" sz="3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28" name="MH_Other_5"/>
            <p:cNvSpPr>
              <a:spLocks noEditPoints="1"/>
            </p:cNvSpPr>
            <p:nvPr>
              <p:custDataLst>
                <p:tags r:id="rId13"/>
              </p:custDataLst>
            </p:nvPr>
          </p:nvSpPr>
          <p:spPr bwMode="auto">
            <a:xfrm>
              <a:off x="1258558" y="3129356"/>
              <a:ext cx="467506" cy="502609"/>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59" name="组合 6"/>
          <p:cNvGrpSpPr/>
          <p:nvPr/>
        </p:nvGrpSpPr>
        <p:grpSpPr>
          <a:xfrm>
            <a:off x="3054557" y="3463858"/>
            <a:ext cx="2127447" cy="2127447"/>
            <a:chOff x="2115386" y="2842151"/>
            <a:chExt cx="1595585" cy="1595585"/>
          </a:xfrm>
        </p:grpSpPr>
        <p:sp>
          <p:nvSpPr>
            <p:cNvPr id="1048629" name="MH_Other_1"/>
            <p:cNvSpPr/>
            <p:nvPr>
              <p:custDataLst>
                <p:tags r:id="rId10"/>
              </p:custDataLst>
            </p:nvPr>
          </p:nvSpPr>
          <p:spPr>
            <a:xfrm rot="16200000">
              <a:off x="2115386" y="2842151"/>
              <a:ext cx="1595585" cy="1595585"/>
            </a:xfrm>
            <a:prstGeom prst="teardrop">
              <a:avLst/>
            </a:prstGeom>
            <a:solidFill>
              <a:srgbClr val="88B9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th-TH" sz="3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0" name="MH_Other_6"/>
            <p:cNvSpPr>
              <a:spLocks noEditPoints="1"/>
            </p:cNvSpPr>
            <p:nvPr>
              <p:custDataLst>
                <p:tags r:id="rId11"/>
              </p:custDataLst>
            </p:nvPr>
          </p:nvSpPr>
          <p:spPr bwMode="auto">
            <a:xfrm>
              <a:off x="2659482" y="3381460"/>
              <a:ext cx="507396" cy="437190"/>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60" name="组合 7"/>
          <p:cNvGrpSpPr/>
          <p:nvPr/>
        </p:nvGrpSpPr>
        <p:grpSpPr>
          <a:xfrm>
            <a:off x="3054557" y="1876784"/>
            <a:ext cx="1514743" cy="1512615"/>
            <a:chOff x="2115386" y="1651845"/>
            <a:chExt cx="1136057" cy="1134461"/>
          </a:xfrm>
        </p:grpSpPr>
        <p:sp>
          <p:nvSpPr>
            <p:cNvPr id="1048631" name="MH_Other_2"/>
            <p:cNvSpPr/>
            <p:nvPr>
              <p:custDataLst>
                <p:tags r:id="rId8"/>
              </p:custDataLst>
            </p:nvPr>
          </p:nvSpPr>
          <p:spPr>
            <a:xfrm rot="10800000">
              <a:off x="2115386" y="1651845"/>
              <a:ext cx="1136057" cy="1134461"/>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th-TH" sz="4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2" name="MH_Other_7"/>
            <p:cNvSpPr>
              <a:spLocks noEditPoints="1"/>
            </p:cNvSpPr>
            <p:nvPr>
              <p:custDataLst>
                <p:tags r:id="rId9"/>
              </p:custDataLst>
            </p:nvPr>
          </p:nvSpPr>
          <p:spPr bwMode="auto">
            <a:xfrm>
              <a:off x="2429718" y="2039571"/>
              <a:ext cx="507396" cy="382940"/>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61" name="组合 8"/>
          <p:cNvGrpSpPr/>
          <p:nvPr/>
        </p:nvGrpSpPr>
        <p:grpSpPr>
          <a:xfrm>
            <a:off x="1458971" y="1891675"/>
            <a:ext cx="1512616" cy="1512616"/>
            <a:chOff x="918697" y="1663014"/>
            <a:chExt cx="1134462" cy="1134462"/>
          </a:xfrm>
        </p:grpSpPr>
        <p:sp>
          <p:nvSpPr>
            <p:cNvPr id="1048633" name="MH_Other_4"/>
            <p:cNvSpPr/>
            <p:nvPr>
              <p:custDataLst>
                <p:tags r:id="rId6"/>
              </p:custDataLst>
            </p:nvPr>
          </p:nvSpPr>
          <p:spPr>
            <a:xfrm rot="5400000">
              <a:off x="918697" y="1663014"/>
              <a:ext cx="1134462" cy="1134462"/>
            </a:xfrm>
            <a:prstGeom prst="teardrop">
              <a:avLst/>
            </a:prstGeom>
            <a:solidFill>
              <a:srgbClr val="88B9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th-TH" sz="36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4" name="MH_Other_8"/>
            <p:cNvSpPr>
              <a:spLocks noEditPoints="1"/>
            </p:cNvSpPr>
            <p:nvPr>
              <p:custDataLst>
                <p:tags r:id="rId7"/>
              </p:custDataLst>
            </p:nvPr>
          </p:nvSpPr>
          <p:spPr bwMode="auto">
            <a:xfrm>
              <a:off x="1319190" y="1961388"/>
              <a:ext cx="347837" cy="585579"/>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sp>
        <p:nvSpPr>
          <p:cNvPr id="1048635" name="MH_SubTitle_1"/>
          <p:cNvSpPr/>
          <p:nvPr>
            <p:custDataLst>
              <p:tags r:id="rId2"/>
            </p:custDataLst>
          </p:nvPr>
        </p:nvSpPr>
        <p:spPr>
          <a:xfrm>
            <a:off x="5893261" y="1891675"/>
            <a:ext cx="2007588" cy="506333"/>
          </a:xfrm>
          <a:prstGeom prst="roundRect">
            <a:avLst>
              <a:gd name="adj" fmla="val 21110"/>
            </a:avLst>
          </a:prstGeom>
          <a:solidFill>
            <a:srgbClr val="43657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87138"/>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拓扑图，平面设计图</a:t>
            </a:r>
            <a:endParaRPr kumimoji="0" lang="en-US" altLang="zh-CN"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6" name="MH_SubTitle_2"/>
          <p:cNvSpPr/>
          <p:nvPr>
            <p:custDataLst>
              <p:tags r:id="rId3"/>
            </p:custDataLst>
          </p:nvPr>
        </p:nvSpPr>
        <p:spPr>
          <a:xfrm>
            <a:off x="8741911" y="1891675"/>
            <a:ext cx="1863644" cy="506333"/>
          </a:xfrm>
          <a:prstGeom prst="roundRect">
            <a:avLst>
              <a:gd name="adj" fmla="val 21110"/>
            </a:avLst>
          </a:prstGeom>
          <a:solidFill>
            <a:srgbClr val="43657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清单</a:t>
            </a:r>
            <a:endParaRPr kumimoji="0" lang="en-US" altLang="zh-CN"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7" name="MH_SubTitle_3"/>
          <p:cNvSpPr/>
          <p:nvPr>
            <p:custDataLst>
              <p:tags r:id="rId4"/>
            </p:custDataLst>
          </p:nvPr>
        </p:nvSpPr>
        <p:spPr>
          <a:xfrm>
            <a:off x="5893261" y="3985082"/>
            <a:ext cx="1861516" cy="506333"/>
          </a:xfrm>
          <a:prstGeom prst="roundRect">
            <a:avLst>
              <a:gd name="adj" fmla="val 211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文档</a:t>
            </a:r>
            <a:endParaRPr kumimoji="0" lang="en-US" altLang="zh-CN"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38" name="MH_SubTitle_4"/>
          <p:cNvSpPr/>
          <p:nvPr>
            <p:custDataLst>
              <p:tags r:id="rId5"/>
            </p:custDataLst>
          </p:nvPr>
        </p:nvSpPr>
        <p:spPr>
          <a:xfrm>
            <a:off x="8741911" y="3985082"/>
            <a:ext cx="1863644" cy="506333"/>
          </a:xfrm>
          <a:prstGeom prst="roundRect">
            <a:avLst>
              <a:gd name="adj" fmla="val 211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PPT</a:t>
            </a:r>
            <a:r>
              <a:rPr kumimoji="0" lang="zh-CN" altLang="en-US"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制作</a:t>
            </a:r>
            <a:endParaRPr kumimoji="0" lang="en-US" altLang="zh-CN" sz="186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43" name="文本框 48"/>
          <p:cNvSpPr txBox="1">
            <a:spLocks noChangeArrowheads="1"/>
          </p:cNvSpPr>
          <p:nvPr/>
        </p:nvSpPr>
        <p:spPr bwMode="auto">
          <a:xfrm>
            <a:off x="784538" y="327060"/>
            <a:ext cx="1888273" cy="461665"/>
          </a:xfrm>
          <a:prstGeom prst="rect">
            <a:avLst/>
          </a:prstGeom>
          <a:noFill/>
          <a:ln>
            <a:noFill/>
          </a:ln>
        </p:spPr>
        <p:txBody>
          <a:bodyPr wrap="square">
            <a:spAutoFit/>
          </a:bodyPr>
          <a:lstStyle>
            <a:defPPr>
              <a:defRPr lang="zh-CN"/>
            </a:defPPr>
            <a:lvl1pPr algn="r">
              <a:defRPr sz="2400">
                <a:latin typeface="微软雅黑" panose="020B0503020204020204" charset="-122"/>
                <a:ea typeface="微软雅黑" panose="020B0503020204020204" charset="-122"/>
              </a:defRPr>
            </a:lvl1pPr>
            <a:lvl2pPr marL="742950" indent="-285750">
              <a:defRPr sz="1300">
                <a:latin typeface="Lao UI" panose="020B0502040204020203" pitchFamily="34" charset="0"/>
                <a:ea typeface="微软雅黑" panose="020B0503020204020204" charset="-122"/>
              </a:defRPr>
            </a:lvl2pPr>
            <a:lvl3pPr marL="1143000" indent="-228600">
              <a:defRPr sz="1300">
                <a:latin typeface="Lao UI" panose="020B0502040204020203" pitchFamily="34" charset="0"/>
                <a:ea typeface="微软雅黑" panose="020B0503020204020204" charset="-122"/>
              </a:defRPr>
            </a:lvl3pPr>
            <a:lvl4pPr marL="1600200" indent="-228600">
              <a:defRPr sz="1300">
                <a:latin typeface="Lao UI" panose="020B0502040204020203" pitchFamily="34" charset="0"/>
                <a:ea typeface="微软雅黑" panose="020B0503020204020204" charset="-122"/>
              </a:defRPr>
            </a:lvl4pPr>
            <a:lvl5pPr marL="2057400" indent="-228600">
              <a:defRPr sz="1300">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latin typeface="Lao UI" panose="020B0502040204020203" pitchFamily="34" charset="0"/>
                <a:ea typeface="微软雅黑" panose="020B0503020204020204" charset="-122"/>
              </a:defRPr>
            </a:lvl9pPr>
          </a:lstStyle>
          <a:p>
            <a:pPr marL="0" marR="0" lvl="0" indent="0" algn="r" defTabSz="914400" rtl="0" eaLnBrk="1" fontAlgn="auto" latinLnBrk="0" hangingPunct="1">
              <a:lnSpc>
                <a:spcPct val="100000"/>
              </a:lnSpc>
              <a:spcBef>
                <a:spcPts val="0"/>
              </a:spcBef>
              <a:spcAft>
                <a:spcPts val="0"/>
              </a:spcAft>
              <a:buClrTx/>
              <a:buSzTx/>
              <a:buFontTx/>
              <a:buNone/>
            </a:pPr>
            <a:r>
              <a:rPr lang="zh-CN" altLang="en-US" b="1" dirty="0">
                <a:solidFill>
                  <a:prstClr val="black"/>
                </a:solidFill>
                <a:latin typeface="微软雅黑" panose="020B0503020204020204" charset="-122"/>
                <a:ea typeface="微软雅黑" panose="020B0503020204020204" charset="-122"/>
                <a:cs typeface="+mn-ea"/>
                <a:sym typeface="+mn-lt"/>
              </a:rPr>
              <a:t>项目成员</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0-#ppt_w/2"/>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1+#ppt_w/2"/>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9" presetClass="entr" presetSubtype="0" decel="100000" fill="hold" grpId="0" nodeType="afterEffect">
                                  <p:stCondLst>
                                    <p:cond delay="0"/>
                                  </p:stCondLst>
                                  <p:childTnLst>
                                    <p:set>
                                      <p:cBhvr>
                                        <p:cTn id="23" dur="1" fill="hold">
                                          <p:stCondLst>
                                            <p:cond delay="0"/>
                                          </p:stCondLst>
                                        </p:cTn>
                                        <p:tgtEl>
                                          <p:spTgt spid="1048635"/>
                                        </p:tgtEl>
                                        <p:attrNameLst>
                                          <p:attrName>style.visibility</p:attrName>
                                        </p:attrNameLst>
                                      </p:cBhvr>
                                      <p:to>
                                        <p:strVal val="visible"/>
                                      </p:to>
                                    </p:set>
                                    <p:anim calcmode="lin" valueType="num">
                                      <p:cBhvr>
                                        <p:cTn id="24" dur="500" fill="hold"/>
                                        <p:tgtEl>
                                          <p:spTgt spid="1048635"/>
                                        </p:tgtEl>
                                        <p:attrNameLst>
                                          <p:attrName>ppt_w</p:attrName>
                                        </p:attrNameLst>
                                      </p:cBhvr>
                                      <p:tavLst>
                                        <p:tav tm="0">
                                          <p:val>
                                            <p:fltVal val="0"/>
                                          </p:val>
                                        </p:tav>
                                        <p:tav tm="100000">
                                          <p:val>
                                            <p:strVal val="#ppt_w"/>
                                          </p:val>
                                        </p:tav>
                                      </p:tavLst>
                                    </p:anim>
                                    <p:anim calcmode="lin" valueType="num">
                                      <p:cBhvr>
                                        <p:cTn id="25" dur="500" fill="hold"/>
                                        <p:tgtEl>
                                          <p:spTgt spid="1048635"/>
                                        </p:tgtEl>
                                        <p:attrNameLst>
                                          <p:attrName>ppt_h</p:attrName>
                                        </p:attrNameLst>
                                      </p:cBhvr>
                                      <p:tavLst>
                                        <p:tav tm="0">
                                          <p:val>
                                            <p:fltVal val="0"/>
                                          </p:val>
                                        </p:tav>
                                        <p:tav tm="100000">
                                          <p:val>
                                            <p:strVal val="#ppt_h"/>
                                          </p:val>
                                        </p:tav>
                                      </p:tavLst>
                                    </p:anim>
                                    <p:anim calcmode="lin" valueType="num">
                                      <p:cBhvr>
                                        <p:cTn id="26" dur="500" fill="hold"/>
                                        <p:tgtEl>
                                          <p:spTgt spid="1048635"/>
                                        </p:tgtEl>
                                        <p:attrNameLst>
                                          <p:attrName>style.rotation</p:attrName>
                                        </p:attrNameLst>
                                      </p:cBhvr>
                                      <p:tavLst>
                                        <p:tav tm="0">
                                          <p:val>
                                            <p:fltVal val="360"/>
                                          </p:val>
                                        </p:tav>
                                        <p:tav tm="100000">
                                          <p:val>
                                            <p:fltVal val="0"/>
                                          </p:val>
                                        </p:tav>
                                      </p:tavLst>
                                    </p:anim>
                                    <p:animEffect transition="in" filter="fade">
                                      <p:cBhvr>
                                        <p:cTn id="27" dur="500"/>
                                        <p:tgtEl>
                                          <p:spTgt spid="1048635"/>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1048636"/>
                                        </p:tgtEl>
                                        <p:attrNameLst>
                                          <p:attrName>style.visibility</p:attrName>
                                        </p:attrNameLst>
                                      </p:cBhvr>
                                      <p:to>
                                        <p:strVal val="visible"/>
                                      </p:to>
                                    </p:set>
                                    <p:anim calcmode="lin" valueType="num">
                                      <p:cBhvr>
                                        <p:cTn id="30" dur="500" fill="hold"/>
                                        <p:tgtEl>
                                          <p:spTgt spid="1048636"/>
                                        </p:tgtEl>
                                        <p:attrNameLst>
                                          <p:attrName>ppt_w</p:attrName>
                                        </p:attrNameLst>
                                      </p:cBhvr>
                                      <p:tavLst>
                                        <p:tav tm="0">
                                          <p:val>
                                            <p:fltVal val="0"/>
                                          </p:val>
                                        </p:tav>
                                        <p:tav tm="100000">
                                          <p:val>
                                            <p:strVal val="#ppt_w"/>
                                          </p:val>
                                        </p:tav>
                                      </p:tavLst>
                                    </p:anim>
                                    <p:anim calcmode="lin" valueType="num">
                                      <p:cBhvr>
                                        <p:cTn id="31" dur="500" fill="hold"/>
                                        <p:tgtEl>
                                          <p:spTgt spid="1048636"/>
                                        </p:tgtEl>
                                        <p:attrNameLst>
                                          <p:attrName>ppt_h</p:attrName>
                                        </p:attrNameLst>
                                      </p:cBhvr>
                                      <p:tavLst>
                                        <p:tav tm="0">
                                          <p:val>
                                            <p:fltVal val="0"/>
                                          </p:val>
                                        </p:tav>
                                        <p:tav tm="100000">
                                          <p:val>
                                            <p:strVal val="#ppt_h"/>
                                          </p:val>
                                        </p:tav>
                                      </p:tavLst>
                                    </p:anim>
                                    <p:anim calcmode="lin" valueType="num">
                                      <p:cBhvr>
                                        <p:cTn id="32" dur="500" fill="hold"/>
                                        <p:tgtEl>
                                          <p:spTgt spid="1048636"/>
                                        </p:tgtEl>
                                        <p:attrNameLst>
                                          <p:attrName>style.rotation</p:attrName>
                                        </p:attrNameLst>
                                      </p:cBhvr>
                                      <p:tavLst>
                                        <p:tav tm="0">
                                          <p:val>
                                            <p:fltVal val="360"/>
                                          </p:val>
                                        </p:tav>
                                        <p:tav tm="100000">
                                          <p:val>
                                            <p:fltVal val="0"/>
                                          </p:val>
                                        </p:tav>
                                      </p:tavLst>
                                    </p:anim>
                                    <p:animEffect transition="in" filter="fade">
                                      <p:cBhvr>
                                        <p:cTn id="33" dur="500"/>
                                        <p:tgtEl>
                                          <p:spTgt spid="1048636"/>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1048638"/>
                                        </p:tgtEl>
                                        <p:attrNameLst>
                                          <p:attrName>style.visibility</p:attrName>
                                        </p:attrNameLst>
                                      </p:cBhvr>
                                      <p:to>
                                        <p:strVal val="visible"/>
                                      </p:to>
                                    </p:set>
                                    <p:anim calcmode="lin" valueType="num">
                                      <p:cBhvr>
                                        <p:cTn id="36" dur="500" fill="hold"/>
                                        <p:tgtEl>
                                          <p:spTgt spid="1048638"/>
                                        </p:tgtEl>
                                        <p:attrNameLst>
                                          <p:attrName>ppt_w</p:attrName>
                                        </p:attrNameLst>
                                      </p:cBhvr>
                                      <p:tavLst>
                                        <p:tav tm="0">
                                          <p:val>
                                            <p:fltVal val="0"/>
                                          </p:val>
                                        </p:tav>
                                        <p:tav tm="100000">
                                          <p:val>
                                            <p:strVal val="#ppt_w"/>
                                          </p:val>
                                        </p:tav>
                                      </p:tavLst>
                                    </p:anim>
                                    <p:anim calcmode="lin" valueType="num">
                                      <p:cBhvr>
                                        <p:cTn id="37" dur="500" fill="hold"/>
                                        <p:tgtEl>
                                          <p:spTgt spid="1048638"/>
                                        </p:tgtEl>
                                        <p:attrNameLst>
                                          <p:attrName>ppt_h</p:attrName>
                                        </p:attrNameLst>
                                      </p:cBhvr>
                                      <p:tavLst>
                                        <p:tav tm="0">
                                          <p:val>
                                            <p:fltVal val="0"/>
                                          </p:val>
                                        </p:tav>
                                        <p:tav tm="100000">
                                          <p:val>
                                            <p:strVal val="#ppt_h"/>
                                          </p:val>
                                        </p:tav>
                                      </p:tavLst>
                                    </p:anim>
                                    <p:anim calcmode="lin" valueType="num">
                                      <p:cBhvr>
                                        <p:cTn id="38" dur="500" fill="hold"/>
                                        <p:tgtEl>
                                          <p:spTgt spid="1048638"/>
                                        </p:tgtEl>
                                        <p:attrNameLst>
                                          <p:attrName>style.rotation</p:attrName>
                                        </p:attrNameLst>
                                      </p:cBhvr>
                                      <p:tavLst>
                                        <p:tav tm="0">
                                          <p:val>
                                            <p:fltVal val="360"/>
                                          </p:val>
                                        </p:tav>
                                        <p:tav tm="100000">
                                          <p:val>
                                            <p:fltVal val="0"/>
                                          </p:val>
                                        </p:tav>
                                      </p:tavLst>
                                    </p:anim>
                                    <p:animEffect transition="in" filter="fade">
                                      <p:cBhvr>
                                        <p:cTn id="39" dur="500"/>
                                        <p:tgtEl>
                                          <p:spTgt spid="1048638"/>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048637"/>
                                        </p:tgtEl>
                                        <p:attrNameLst>
                                          <p:attrName>style.visibility</p:attrName>
                                        </p:attrNameLst>
                                      </p:cBhvr>
                                      <p:to>
                                        <p:strVal val="visible"/>
                                      </p:to>
                                    </p:set>
                                    <p:anim calcmode="lin" valueType="num">
                                      <p:cBhvr>
                                        <p:cTn id="42" dur="500" fill="hold"/>
                                        <p:tgtEl>
                                          <p:spTgt spid="1048637"/>
                                        </p:tgtEl>
                                        <p:attrNameLst>
                                          <p:attrName>ppt_w</p:attrName>
                                        </p:attrNameLst>
                                      </p:cBhvr>
                                      <p:tavLst>
                                        <p:tav tm="0">
                                          <p:val>
                                            <p:fltVal val="0"/>
                                          </p:val>
                                        </p:tav>
                                        <p:tav tm="100000">
                                          <p:val>
                                            <p:strVal val="#ppt_w"/>
                                          </p:val>
                                        </p:tav>
                                      </p:tavLst>
                                    </p:anim>
                                    <p:anim calcmode="lin" valueType="num">
                                      <p:cBhvr>
                                        <p:cTn id="43" dur="500" fill="hold"/>
                                        <p:tgtEl>
                                          <p:spTgt spid="1048637"/>
                                        </p:tgtEl>
                                        <p:attrNameLst>
                                          <p:attrName>ppt_h</p:attrName>
                                        </p:attrNameLst>
                                      </p:cBhvr>
                                      <p:tavLst>
                                        <p:tav tm="0">
                                          <p:val>
                                            <p:fltVal val="0"/>
                                          </p:val>
                                        </p:tav>
                                        <p:tav tm="100000">
                                          <p:val>
                                            <p:strVal val="#ppt_h"/>
                                          </p:val>
                                        </p:tav>
                                      </p:tavLst>
                                    </p:anim>
                                    <p:anim calcmode="lin" valueType="num">
                                      <p:cBhvr>
                                        <p:cTn id="44" dur="500" fill="hold"/>
                                        <p:tgtEl>
                                          <p:spTgt spid="1048637"/>
                                        </p:tgtEl>
                                        <p:attrNameLst>
                                          <p:attrName>style.rotation</p:attrName>
                                        </p:attrNameLst>
                                      </p:cBhvr>
                                      <p:tavLst>
                                        <p:tav tm="0">
                                          <p:val>
                                            <p:fltVal val="360"/>
                                          </p:val>
                                        </p:tav>
                                        <p:tav tm="100000">
                                          <p:val>
                                            <p:fltVal val="0"/>
                                          </p:val>
                                        </p:tav>
                                      </p:tavLst>
                                    </p:anim>
                                    <p:animEffect transition="in" filter="fade">
                                      <p:cBhvr>
                                        <p:cTn id="45" dur="500"/>
                                        <p:tgtEl>
                                          <p:spTgt spid="1048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animBg="1"/>
      <p:bldP spid="1048636" grpId="0" animBg="1"/>
      <p:bldP spid="1048637" grpId="0" animBg="1"/>
      <p:bldP spid="10486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6"/>
          <p:cNvPicPr>
            <a:picLocks noChangeAspect="1"/>
          </p:cNvPicPr>
          <p:nvPr/>
        </p:nvPicPr>
        <p:blipFill>
          <a:blip r:embed="rId3"/>
          <a:stretch>
            <a:fillRect/>
          </a:stretch>
        </p:blipFill>
        <p:spPr>
          <a:xfrm>
            <a:off x="2667000" y="0"/>
            <a:ext cx="6858000" cy="6858000"/>
          </a:xfrm>
          <a:prstGeom prst="rect">
            <a:avLst/>
          </a:prstGeom>
        </p:spPr>
      </p:pic>
      <p:sp>
        <p:nvSpPr>
          <p:cNvPr id="1048647"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48"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49" name="文本框 16"/>
          <p:cNvSpPr txBox="1"/>
          <p:nvPr/>
        </p:nvSpPr>
        <p:spPr>
          <a:xfrm>
            <a:off x="3621187" y="1666136"/>
            <a:ext cx="4949626" cy="21869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8000" b="1" i="0" u="none" strike="noStrike" kern="1200" cap="none" spc="0" normalizeH="0" baseline="0" noProof="0" dirty="0">
                <a:ln>
                  <a:noFill/>
                </a:ln>
                <a:gradFill>
                  <a:gsLst>
                    <a:gs pos="0">
                      <a:srgbClr val="2B5A72"/>
                    </a:gs>
                    <a:gs pos="51600">
                      <a:srgbClr val="88B9CC"/>
                    </a:gs>
                    <a:gs pos="100000">
                      <a:srgbClr val="436575"/>
                    </a:gs>
                  </a:gsLst>
                  <a:lin ang="5400000" scaled="1"/>
                </a:gradFill>
                <a:effectLst/>
                <a:uLnTx/>
                <a:uFillTx/>
                <a:latin typeface="微软雅黑" panose="020B0503020204020204" charset="-122"/>
                <a:ea typeface="微软雅黑" panose="020B0503020204020204" charset="-122"/>
                <a:cs typeface="+mn-ea"/>
                <a:sym typeface="+mn-lt"/>
              </a:rPr>
              <a:t>02</a:t>
            </a:r>
          </a:p>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项目介绍</a:t>
            </a:r>
          </a:p>
        </p:txBody>
      </p:sp>
      <p:grpSp>
        <p:nvGrpSpPr>
          <p:cNvPr id="65" name="组合 18"/>
          <p:cNvGrpSpPr/>
          <p:nvPr/>
        </p:nvGrpSpPr>
        <p:grpSpPr>
          <a:xfrm>
            <a:off x="4256809" y="2913801"/>
            <a:ext cx="3678382" cy="926468"/>
            <a:chOff x="4184073" y="3169227"/>
            <a:chExt cx="3678382" cy="926468"/>
          </a:xfrm>
        </p:grpSpPr>
        <p:cxnSp>
          <p:nvCxnSpPr>
            <p:cNvPr id="3145734" name="直接连接符 17"/>
            <p:cNvCxnSpPr/>
            <p:nvPr/>
          </p:nvCxnSpPr>
          <p:spPr>
            <a:xfrm>
              <a:off x="4184073"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9"/>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647"/>
                                        </p:tgtEl>
                                        <p:attrNameLst>
                                          <p:attrName>style.visibility</p:attrName>
                                        </p:attrNameLst>
                                      </p:cBhvr>
                                      <p:to>
                                        <p:strVal val="visible"/>
                                      </p:to>
                                    </p:set>
                                    <p:anim calcmode="lin" valueType="num">
                                      <p:cBhvr>
                                        <p:cTn id="7" dur="750" fill="hold"/>
                                        <p:tgtEl>
                                          <p:spTgt spid="1048647"/>
                                        </p:tgtEl>
                                        <p:attrNameLst>
                                          <p:attrName>ppt_w</p:attrName>
                                        </p:attrNameLst>
                                      </p:cBhvr>
                                      <p:tavLst>
                                        <p:tav tm="0">
                                          <p:val>
                                            <p:fltVal val="0"/>
                                          </p:val>
                                        </p:tav>
                                        <p:tav tm="100000">
                                          <p:val>
                                            <p:strVal val="#ppt_w"/>
                                          </p:val>
                                        </p:tav>
                                      </p:tavLst>
                                    </p:anim>
                                    <p:anim calcmode="lin" valueType="num">
                                      <p:cBhvr>
                                        <p:cTn id="8" dur="750" fill="hold"/>
                                        <p:tgtEl>
                                          <p:spTgt spid="1048647"/>
                                        </p:tgtEl>
                                        <p:attrNameLst>
                                          <p:attrName>ppt_h</p:attrName>
                                        </p:attrNameLst>
                                      </p:cBhvr>
                                      <p:tavLst>
                                        <p:tav tm="0">
                                          <p:val>
                                            <p:fltVal val="0"/>
                                          </p:val>
                                        </p:tav>
                                        <p:tav tm="100000">
                                          <p:val>
                                            <p:strVal val="#ppt_h"/>
                                          </p:val>
                                        </p:tav>
                                      </p:tavLst>
                                    </p:anim>
                                    <p:anim calcmode="lin" valueType="num">
                                      <p:cBhvr>
                                        <p:cTn id="9" dur="750" fill="hold"/>
                                        <p:tgtEl>
                                          <p:spTgt spid="1048647"/>
                                        </p:tgtEl>
                                        <p:attrNameLst>
                                          <p:attrName>style.rotation</p:attrName>
                                        </p:attrNameLst>
                                      </p:cBhvr>
                                      <p:tavLst>
                                        <p:tav tm="0">
                                          <p:val>
                                            <p:fltVal val="360"/>
                                          </p:val>
                                        </p:tav>
                                        <p:tav tm="100000">
                                          <p:val>
                                            <p:fltVal val="0"/>
                                          </p:val>
                                        </p:tav>
                                      </p:tavLst>
                                    </p:anim>
                                    <p:animEffect transition="in" filter="fade">
                                      <p:cBhvr>
                                        <p:cTn id="10" dur="750"/>
                                        <p:tgtEl>
                                          <p:spTgt spid="1048647"/>
                                        </p:tgtEl>
                                      </p:cBhvr>
                                    </p:animEffect>
                                  </p:childTnLst>
                                </p:cTn>
                              </p:par>
                              <p:par>
                                <p:cTn id="11" presetID="6" presetClass="emph" presetSubtype="0" fill="hold" grpId="1" nodeType="withEffect">
                                  <p:stCondLst>
                                    <p:cond delay="750"/>
                                  </p:stCondLst>
                                  <p:childTnLst>
                                    <p:animScale>
                                      <p:cBhvr>
                                        <p:cTn id="12" dur="500" fill="hold"/>
                                        <p:tgtEl>
                                          <p:spTgt spid="1048647"/>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647"/>
                                        </p:tgtEl>
                                      </p:cBhvr>
                                    </p:animEffect>
                                    <p:set>
                                      <p:cBhvr>
                                        <p:cTn id="15" dur="1" fill="hold">
                                          <p:stCondLst>
                                            <p:cond delay="499"/>
                                          </p:stCondLst>
                                        </p:cTn>
                                        <p:tgtEl>
                                          <p:spTgt spid="1048647"/>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56"/>
                                        </p:tgtEl>
                                        <p:attrNameLst>
                                          <p:attrName>style.visibility</p:attrName>
                                        </p:attrNameLst>
                                      </p:cBhvr>
                                      <p:to>
                                        <p:strVal val="visible"/>
                                      </p:to>
                                    </p:set>
                                    <p:anim calcmode="lin" valueType="num">
                                      <p:cBhvr>
                                        <p:cTn id="18" dur="750" fill="hold"/>
                                        <p:tgtEl>
                                          <p:spTgt spid="2097156"/>
                                        </p:tgtEl>
                                        <p:attrNameLst>
                                          <p:attrName>ppt_w</p:attrName>
                                        </p:attrNameLst>
                                      </p:cBhvr>
                                      <p:tavLst>
                                        <p:tav tm="0">
                                          <p:val>
                                            <p:fltVal val="0"/>
                                          </p:val>
                                        </p:tav>
                                        <p:tav tm="100000">
                                          <p:val>
                                            <p:strVal val="#ppt_w"/>
                                          </p:val>
                                        </p:tav>
                                      </p:tavLst>
                                    </p:anim>
                                    <p:anim calcmode="lin" valueType="num">
                                      <p:cBhvr>
                                        <p:cTn id="19" dur="750" fill="hold"/>
                                        <p:tgtEl>
                                          <p:spTgt spid="2097156"/>
                                        </p:tgtEl>
                                        <p:attrNameLst>
                                          <p:attrName>ppt_h</p:attrName>
                                        </p:attrNameLst>
                                      </p:cBhvr>
                                      <p:tavLst>
                                        <p:tav tm="0">
                                          <p:val>
                                            <p:fltVal val="0"/>
                                          </p:val>
                                        </p:tav>
                                        <p:tav tm="100000">
                                          <p:val>
                                            <p:strVal val="#ppt_h"/>
                                          </p:val>
                                        </p:tav>
                                      </p:tavLst>
                                    </p:anim>
                                    <p:anim calcmode="lin" valueType="num">
                                      <p:cBhvr>
                                        <p:cTn id="20" dur="750" fill="hold"/>
                                        <p:tgtEl>
                                          <p:spTgt spid="2097156"/>
                                        </p:tgtEl>
                                        <p:attrNameLst>
                                          <p:attrName>style.rotation</p:attrName>
                                        </p:attrNameLst>
                                      </p:cBhvr>
                                      <p:tavLst>
                                        <p:tav tm="0">
                                          <p:val>
                                            <p:fltVal val="360"/>
                                          </p:val>
                                        </p:tav>
                                        <p:tav tm="100000">
                                          <p:val>
                                            <p:fltVal val="0"/>
                                          </p:val>
                                        </p:tav>
                                      </p:tavLst>
                                    </p:anim>
                                    <p:animEffect transition="in" filter="fade">
                                      <p:cBhvr>
                                        <p:cTn id="21" dur="750"/>
                                        <p:tgtEl>
                                          <p:spTgt spid="2097156"/>
                                        </p:tgtEl>
                                      </p:cBhvr>
                                    </p:animEffect>
                                  </p:childTnLst>
                                </p:cTn>
                              </p:par>
                              <p:par>
                                <p:cTn id="22" presetID="53" presetClass="entr" presetSubtype="16" fill="hold" nodeType="withEffect">
                                  <p:stCondLst>
                                    <p:cond delay="750"/>
                                  </p:stCondLst>
                                  <p:iterate type="lt">
                                    <p:tmPct val="70000"/>
                                  </p:iterate>
                                  <p:childTnLst>
                                    <p:set>
                                      <p:cBhvr>
                                        <p:cTn id="23" dur="1" fill="hold">
                                          <p:stCondLst>
                                            <p:cond delay="0"/>
                                          </p:stCondLst>
                                        </p:cTn>
                                        <p:tgtEl>
                                          <p:spTgt spid="1048649">
                                            <p:txEl>
                                              <p:pRg st="0" end="0"/>
                                            </p:txEl>
                                          </p:spTgt>
                                        </p:tgtEl>
                                        <p:attrNameLst>
                                          <p:attrName>style.visibility</p:attrName>
                                        </p:attrNameLst>
                                      </p:cBhvr>
                                      <p:to>
                                        <p:strVal val="visible"/>
                                      </p:to>
                                    </p:set>
                                    <p:anim calcmode="lin" valueType="num">
                                      <p:cBhvr>
                                        <p:cTn id="24" dur="200" fill="hold"/>
                                        <p:tgtEl>
                                          <p:spTgt spid="1048649">
                                            <p:txEl>
                                              <p:pRg st="0" end="0"/>
                                            </p:txEl>
                                          </p:spTgt>
                                        </p:tgtEl>
                                        <p:attrNameLst>
                                          <p:attrName>ppt_w</p:attrName>
                                        </p:attrNameLst>
                                      </p:cBhvr>
                                      <p:tavLst>
                                        <p:tav tm="0">
                                          <p:val>
                                            <p:fltVal val="0"/>
                                          </p:val>
                                        </p:tav>
                                        <p:tav tm="100000">
                                          <p:val>
                                            <p:strVal val="#ppt_w"/>
                                          </p:val>
                                        </p:tav>
                                      </p:tavLst>
                                    </p:anim>
                                    <p:anim calcmode="lin" valueType="num">
                                      <p:cBhvr>
                                        <p:cTn id="25" dur="200" fill="hold"/>
                                        <p:tgtEl>
                                          <p:spTgt spid="1048649">
                                            <p:txEl>
                                              <p:pRg st="0" end="0"/>
                                            </p:txEl>
                                          </p:spTgt>
                                        </p:tgtEl>
                                        <p:attrNameLst>
                                          <p:attrName>ppt_h</p:attrName>
                                        </p:attrNameLst>
                                      </p:cBhvr>
                                      <p:tavLst>
                                        <p:tav tm="0">
                                          <p:val>
                                            <p:fltVal val="0"/>
                                          </p:val>
                                        </p:tav>
                                        <p:tav tm="100000">
                                          <p:val>
                                            <p:strVal val="#ppt_h"/>
                                          </p:val>
                                        </p:tav>
                                      </p:tavLst>
                                    </p:anim>
                                    <p:animEffect transition="in" filter="fade">
                                      <p:cBhvr>
                                        <p:cTn id="26" dur="200"/>
                                        <p:tgtEl>
                                          <p:spTgt spid="1048649">
                                            <p:txEl>
                                              <p:pRg st="0" end="0"/>
                                            </p:txEl>
                                          </p:spTgt>
                                        </p:tgtEl>
                                      </p:cBhvr>
                                    </p:animEffect>
                                  </p:childTnLst>
                                </p:cTn>
                              </p:par>
                              <p:par>
                                <p:cTn id="27" presetID="16" presetClass="entr" presetSubtype="37" fill="hold" nodeType="withEffect">
                                  <p:stCondLst>
                                    <p:cond delay="1000"/>
                                  </p:stCondLst>
                                  <p:childTnLst>
                                    <p:set>
                                      <p:cBhvr>
                                        <p:cTn id="28" dur="1" fill="hold">
                                          <p:stCondLst>
                                            <p:cond delay="0"/>
                                          </p:stCondLst>
                                        </p:cTn>
                                        <p:tgtEl>
                                          <p:spTgt spid="65"/>
                                        </p:tgtEl>
                                        <p:attrNameLst>
                                          <p:attrName>style.visibility</p:attrName>
                                        </p:attrNameLst>
                                      </p:cBhvr>
                                      <p:to>
                                        <p:strVal val="visible"/>
                                      </p:to>
                                    </p:set>
                                    <p:animEffect transition="in" filter="barn(outVertical)">
                                      <p:cBhvr>
                                        <p:cTn id="29" dur="500"/>
                                        <p:tgtEl>
                                          <p:spTgt spid="65"/>
                                        </p:tgtEl>
                                      </p:cBhvr>
                                    </p:animEffect>
                                  </p:childTnLst>
                                </p:cTn>
                              </p:par>
                              <p:par>
                                <p:cTn id="30" presetID="49" presetClass="entr" presetSubtype="0" decel="100000" fill="hold" grpId="0" nodeType="withEffect">
                                  <p:stCondLst>
                                    <p:cond delay="2000"/>
                                  </p:stCondLst>
                                  <p:childTnLst>
                                    <p:set>
                                      <p:cBhvr>
                                        <p:cTn id="31" dur="1" fill="hold">
                                          <p:stCondLst>
                                            <p:cond delay="0"/>
                                          </p:stCondLst>
                                        </p:cTn>
                                        <p:tgtEl>
                                          <p:spTgt spid="1048648"/>
                                        </p:tgtEl>
                                        <p:attrNameLst>
                                          <p:attrName>style.visibility</p:attrName>
                                        </p:attrNameLst>
                                      </p:cBhvr>
                                      <p:to>
                                        <p:strVal val="visible"/>
                                      </p:to>
                                    </p:set>
                                    <p:anim calcmode="lin" valueType="num">
                                      <p:cBhvr>
                                        <p:cTn id="32" dur="750" fill="hold"/>
                                        <p:tgtEl>
                                          <p:spTgt spid="1048648"/>
                                        </p:tgtEl>
                                        <p:attrNameLst>
                                          <p:attrName>ppt_w</p:attrName>
                                        </p:attrNameLst>
                                      </p:cBhvr>
                                      <p:tavLst>
                                        <p:tav tm="0">
                                          <p:val>
                                            <p:fltVal val="0"/>
                                          </p:val>
                                        </p:tav>
                                        <p:tav tm="100000">
                                          <p:val>
                                            <p:strVal val="#ppt_w"/>
                                          </p:val>
                                        </p:tav>
                                      </p:tavLst>
                                    </p:anim>
                                    <p:anim calcmode="lin" valueType="num">
                                      <p:cBhvr>
                                        <p:cTn id="33" dur="750" fill="hold"/>
                                        <p:tgtEl>
                                          <p:spTgt spid="1048648"/>
                                        </p:tgtEl>
                                        <p:attrNameLst>
                                          <p:attrName>ppt_h</p:attrName>
                                        </p:attrNameLst>
                                      </p:cBhvr>
                                      <p:tavLst>
                                        <p:tav tm="0">
                                          <p:val>
                                            <p:fltVal val="0"/>
                                          </p:val>
                                        </p:tav>
                                        <p:tav tm="100000">
                                          <p:val>
                                            <p:strVal val="#ppt_h"/>
                                          </p:val>
                                        </p:tav>
                                      </p:tavLst>
                                    </p:anim>
                                    <p:anim calcmode="lin" valueType="num">
                                      <p:cBhvr>
                                        <p:cTn id="34" dur="750" fill="hold"/>
                                        <p:tgtEl>
                                          <p:spTgt spid="1048648"/>
                                        </p:tgtEl>
                                        <p:attrNameLst>
                                          <p:attrName>style.rotation</p:attrName>
                                        </p:attrNameLst>
                                      </p:cBhvr>
                                      <p:tavLst>
                                        <p:tav tm="0">
                                          <p:val>
                                            <p:fltVal val="360"/>
                                          </p:val>
                                        </p:tav>
                                        <p:tav tm="100000">
                                          <p:val>
                                            <p:fltVal val="0"/>
                                          </p:val>
                                        </p:tav>
                                      </p:tavLst>
                                    </p:anim>
                                    <p:animEffect transition="in" filter="fade">
                                      <p:cBhvr>
                                        <p:cTn id="35" dur="750"/>
                                        <p:tgtEl>
                                          <p:spTgt spid="1048648"/>
                                        </p:tgtEl>
                                      </p:cBhvr>
                                    </p:animEffect>
                                  </p:childTnLst>
                                </p:cTn>
                              </p:par>
                              <p:par>
                                <p:cTn id="36" presetID="6" presetClass="emph" presetSubtype="0" fill="hold" grpId="1" nodeType="withEffect">
                                  <p:stCondLst>
                                    <p:cond delay="2750"/>
                                  </p:stCondLst>
                                  <p:childTnLst>
                                    <p:animScale>
                                      <p:cBhvr>
                                        <p:cTn id="37" dur="500" fill="hold"/>
                                        <p:tgtEl>
                                          <p:spTgt spid="1048648"/>
                                        </p:tgtEl>
                                      </p:cBhvr>
                                      <p:by x="150000" y="150000"/>
                                    </p:animScale>
                                  </p:childTnLst>
                                </p:cTn>
                              </p:par>
                              <p:par>
                                <p:cTn id="38" presetID="10" presetClass="exit" presetSubtype="0" fill="hold" grpId="2" nodeType="withEffect">
                                  <p:stCondLst>
                                    <p:cond delay="3250"/>
                                  </p:stCondLst>
                                  <p:childTnLst>
                                    <p:animEffect transition="out" filter="fade">
                                      <p:cBhvr>
                                        <p:cTn id="39" dur="500"/>
                                        <p:tgtEl>
                                          <p:spTgt spid="1048648"/>
                                        </p:tgtEl>
                                      </p:cBhvr>
                                    </p:animEffect>
                                    <p:set>
                                      <p:cBhvr>
                                        <p:cTn id="40" dur="1" fill="hold">
                                          <p:stCondLst>
                                            <p:cond delay="499"/>
                                          </p:stCondLst>
                                        </p:cTn>
                                        <p:tgtEl>
                                          <p:spTgt spid="10486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7" grpId="0" animBg="1"/>
      <p:bldP spid="1048647" grpId="1" animBg="1"/>
      <p:bldP spid="1048647" grpId="2" animBg="1"/>
      <p:bldP spid="1048648" grpId="0" animBg="1"/>
      <p:bldP spid="1048648" grpId="1" animBg="1"/>
      <p:bldP spid="104864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矩形 26"/>
          <p:cNvSpPr/>
          <p:nvPr/>
        </p:nvSpPr>
        <p:spPr>
          <a:xfrm>
            <a:off x="9661640" y="2246381"/>
            <a:ext cx="2397681" cy="3410984"/>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54" name="矩形 23"/>
          <p:cNvSpPr/>
          <p:nvPr/>
        </p:nvSpPr>
        <p:spPr>
          <a:xfrm>
            <a:off x="9661640" y="419522"/>
            <a:ext cx="2397681" cy="1656705"/>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55" name="文本框 15"/>
          <p:cNvSpPr txBox="1"/>
          <p:nvPr/>
        </p:nvSpPr>
        <p:spPr>
          <a:xfrm>
            <a:off x="859285" y="1563872"/>
            <a:ext cx="8296003" cy="2682240"/>
          </a:xfrm>
          <a:prstGeom prst="rect">
            <a:avLst/>
          </a:prstGeom>
          <a:noFill/>
        </p:spPr>
        <p:txBody>
          <a:bodyPr wrap="square" rtlCol="0">
            <a:spAutoFit/>
          </a:bodyPr>
          <a:lstStyle/>
          <a:p>
            <a:pPr lvl="0">
              <a:lnSpc>
                <a:spcPct val="120000"/>
              </a:lnSpc>
            </a:pPr>
            <a:r>
              <a:rPr lang="zh-CN" altLang="en-US" sz="2400" dirty="0">
                <a:solidFill>
                  <a:prstClr val="black">
                    <a:lumMod val="95000"/>
                    <a:lumOff val="5000"/>
                  </a:prstClr>
                </a:solidFill>
                <a:cs typeface="+mn-ea"/>
                <a:sym typeface="+mn-lt"/>
              </a:rPr>
              <a:t>在信息化浪潮风起云涌的今天，校园内部网的建设已经成为一项必须做好的基本工作。校园网已经越来越多地被人们提到，利用网络技术，现代校园可以在办工、教学、管理，以及老师和学生之间实现优化的信息沟通。对体育馆区域进行校园网覆盖，方便师生运动时，也能连接校园网，同时也提高了在体育馆办公的老师的工作效率。</a:t>
            </a:r>
            <a:endParaRPr lang="en-US" altLang="zh-CN" sz="2400" dirty="0">
              <a:solidFill>
                <a:prstClr val="black">
                  <a:lumMod val="85000"/>
                  <a:lumOff val="15000"/>
                </a:prstClr>
              </a:solidFill>
              <a:cs typeface="+mn-ea"/>
              <a:sym typeface="+mn-lt"/>
            </a:endParaRPr>
          </a:p>
        </p:txBody>
      </p:sp>
      <p:sp>
        <p:nvSpPr>
          <p:cNvPr id="1048656" name="文本框 48"/>
          <p:cNvSpPr txBox="1">
            <a:spLocks noChangeArrowheads="1"/>
          </p:cNvSpPr>
          <p:nvPr/>
        </p:nvSpPr>
        <p:spPr bwMode="auto">
          <a:xfrm>
            <a:off x="699245" y="346217"/>
            <a:ext cx="1888273" cy="461665"/>
          </a:xfrm>
          <a:prstGeom prst="rect">
            <a:avLst/>
          </a:prstGeom>
          <a:noFill/>
          <a:ln>
            <a:noFill/>
          </a:ln>
        </p:spPr>
        <p:txBody>
          <a:bodyPr wrap="square">
            <a:spAutoFit/>
          </a:bodyPr>
          <a:lstStyle>
            <a:defPPr>
              <a:defRPr lang="zh-CN"/>
            </a:defPPr>
            <a:lvl1pPr algn="r">
              <a:defRPr sz="2400">
                <a:latin typeface="微软雅黑" panose="020B0503020204020204" charset="-122"/>
                <a:ea typeface="微软雅黑" panose="020B0503020204020204" charset="-122"/>
              </a:defRPr>
            </a:lvl1pPr>
            <a:lvl2pPr marL="742950" indent="-285750">
              <a:defRPr sz="1300">
                <a:latin typeface="Lao UI" panose="020B0502040204020203" pitchFamily="34" charset="0"/>
                <a:ea typeface="微软雅黑" panose="020B0503020204020204" charset="-122"/>
              </a:defRPr>
            </a:lvl2pPr>
            <a:lvl3pPr marL="1143000" indent="-228600">
              <a:defRPr sz="1300">
                <a:latin typeface="Lao UI" panose="020B0502040204020203" pitchFamily="34" charset="0"/>
                <a:ea typeface="微软雅黑" panose="020B0503020204020204" charset="-122"/>
              </a:defRPr>
            </a:lvl3pPr>
            <a:lvl4pPr marL="1600200" indent="-228600">
              <a:defRPr sz="1300">
                <a:latin typeface="Lao UI" panose="020B0502040204020203" pitchFamily="34" charset="0"/>
                <a:ea typeface="微软雅黑" panose="020B0503020204020204" charset="-122"/>
              </a:defRPr>
            </a:lvl4pPr>
            <a:lvl5pPr marL="2057400" indent="-228600">
              <a:defRPr sz="1300">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latin typeface="Lao UI" panose="020B0502040204020203" pitchFamily="34" charset="0"/>
                <a:ea typeface="微软雅黑" panose="020B0503020204020204" charset="-122"/>
              </a:defRPr>
            </a:lvl9pPr>
          </a:lstStyle>
          <a:p>
            <a:r>
              <a:rPr lang="zh-CN" altLang="en-US" b="1" dirty="0">
                <a:latin typeface="+mn-lt"/>
                <a:ea typeface="+mn-ea"/>
                <a:cs typeface="+mn-ea"/>
                <a:sym typeface="+mn-lt"/>
              </a:rPr>
              <a:t>需求分析</a:t>
            </a:r>
          </a:p>
        </p:txBody>
      </p:sp>
    </p:spTree>
  </p:cSld>
  <p:clrMapOvr>
    <a:masterClrMapping/>
  </p:clrMapOvr>
  <mc:AlternateContent xmlns:mc="http://schemas.openxmlformats.org/markup-compatibility/2006" xmlns:p14="http://schemas.microsoft.com/office/powerpoint/2010/main">
    <mc:Choice Requires="p14">
      <p:transition spd="slow" p14:dur="90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655"/>
                                        </p:tgtEl>
                                        <p:attrNameLst>
                                          <p:attrName>style.visibility</p:attrName>
                                        </p:attrNameLst>
                                      </p:cBhvr>
                                      <p:to>
                                        <p:strVal val="visible"/>
                                      </p:to>
                                    </p:set>
                                    <p:anim calcmode="lin" valueType="num">
                                      <p:cBhvr>
                                        <p:cTn id="7" dur="500" fill="hold"/>
                                        <p:tgtEl>
                                          <p:spTgt spid="1048655"/>
                                        </p:tgtEl>
                                        <p:attrNameLst>
                                          <p:attrName>ppt_w</p:attrName>
                                        </p:attrNameLst>
                                      </p:cBhvr>
                                      <p:tavLst>
                                        <p:tav tm="0">
                                          <p:val>
                                            <p:fltVal val="0"/>
                                          </p:val>
                                        </p:tav>
                                        <p:tav tm="100000">
                                          <p:val>
                                            <p:strVal val="#ppt_w"/>
                                          </p:val>
                                        </p:tav>
                                      </p:tavLst>
                                    </p:anim>
                                    <p:anim calcmode="lin" valueType="num">
                                      <p:cBhvr>
                                        <p:cTn id="8" dur="500" fill="hold"/>
                                        <p:tgtEl>
                                          <p:spTgt spid="1048655"/>
                                        </p:tgtEl>
                                        <p:attrNameLst>
                                          <p:attrName>ppt_h</p:attrName>
                                        </p:attrNameLst>
                                      </p:cBhvr>
                                      <p:tavLst>
                                        <p:tav tm="0">
                                          <p:val>
                                            <p:fltVal val="0"/>
                                          </p:val>
                                        </p:tav>
                                        <p:tav tm="100000">
                                          <p:val>
                                            <p:strVal val="#ppt_h"/>
                                          </p:val>
                                        </p:tav>
                                      </p:tavLst>
                                    </p:anim>
                                    <p:animEffect transition="in" filter="fade">
                                      <p:cBhvr>
                                        <p:cTn id="9" dur="500"/>
                                        <p:tgtEl>
                                          <p:spTgt spid="1048655"/>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1048654"/>
                                        </p:tgtEl>
                                        <p:attrNameLst>
                                          <p:attrName>style.visibility</p:attrName>
                                        </p:attrNameLst>
                                      </p:cBhvr>
                                      <p:to>
                                        <p:strVal val="visible"/>
                                      </p:to>
                                    </p:set>
                                    <p:anim calcmode="lin" valueType="num">
                                      <p:cBhvr>
                                        <p:cTn id="13" dur="500" fill="hold"/>
                                        <p:tgtEl>
                                          <p:spTgt spid="1048654"/>
                                        </p:tgtEl>
                                        <p:attrNameLst>
                                          <p:attrName>ppt_w</p:attrName>
                                        </p:attrNameLst>
                                      </p:cBhvr>
                                      <p:tavLst>
                                        <p:tav tm="0">
                                          <p:val>
                                            <p:fltVal val="0"/>
                                          </p:val>
                                        </p:tav>
                                        <p:tav tm="100000">
                                          <p:val>
                                            <p:strVal val="#ppt_w"/>
                                          </p:val>
                                        </p:tav>
                                      </p:tavLst>
                                    </p:anim>
                                    <p:anim calcmode="lin" valueType="num">
                                      <p:cBhvr>
                                        <p:cTn id="14" dur="500" fill="hold"/>
                                        <p:tgtEl>
                                          <p:spTgt spid="1048654"/>
                                        </p:tgtEl>
                                        <p:attrNameLst>
                                          <p:attrName>ppt_h</p:attrName>
                                        </p:attrNameLst>
                                      </p:cBhvr>
                                      <p:tavLst>
                                        <p:tav tm="0">
                                          <p:val>
                                            <p:fltVal val="0"/>
                                          </p:val>
                                        </p:tav>
                                        <p:tav tm="100000">
                                          <p:val>
                                            <p:strVal val="#ppt_h"/>
                                          </p:val>
                                        </p:tav>
                                      </p:tavLst>
                                    </p:anim>
                                    <p:anim calcmode="lin" valueType="num">
                                      <p:cBhvr>
                                        <p:cTn id="15" dur="500" fill="hold"/>
                                        <p:tgtEl>
                                          <p:spTgt spid="1048654"/>
                                        </p:tgtEl>
                                        <p:attrNameLst>
                                          <p:attrName>style.rotation</p:attrName>
                                        </p:attrNameLst>
                                      </p:cBhvr>
                                      <p:tavLst>
                                        <p:tav tm="0">
                                          <p:val>
                                            <p:fltVal val="90"/>
                                          </p:val>
                                        </p:tav>
                                        <p:tav tm="100000">
                                          <p:val>
                                            <p:fltVal val="0"/>
                                          </p:val>
                                        </p:tav>
                                      </p:tavLst>
                                    </p:anim>
                                    <p:animEffect transition="in" filter="fade">
                                      <p:cBhvr>
                                        <p:cTn id="16" dur="500"/>
                                        <p:tgtEl>
                                          <p:spTgt spid="1048654"/>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1048653"/>
                                        </p:tgtEl>
                                        <p:attrNameLst>
                                          <p:attrName>style.visibility</p:attrName>
                                        </p:attrNameLst>
                                      </p:cBhvr>
                                      <p:to>
                                        <p:strVal val="visible"/>
                                      </p:to>
                                    </p:set>
                                    <p:anim calcmode="lin" valueType="num">
                                      <p:cBhvr>
                                        <p:cTn id="20" dur="500" fill="hold"/>
                                        <p:tgtEl>
                                          <p:spTgt spid="1048653"/>
                                        </p:tgtEl>
                                        <p:attrNameLst>
                                          <p:attrName>ppt_w</p:attrName>
                                        </p:attrNameLst>
                                      </p:cBhvr>
                                      <p:tavLst>
                                        <p:tav tm="0">
                                          <p:val>
                                            <p:fltVal val="0"/>
                                          </p:val>
                                        </p:tav>
                                        <p:tav tm="100000">
                                          <p:val>
                                            <p:strVal val="#ppt_w"/>
                                          </p:val>
                                        </p:tav>
                                      </p:tavLst>
                                    </p:anim>
                                    <p:anim calcmode="lin" valueType="num">
                                      <p:cBhvr>
                                        <p:cTn id="21" dur="500" fill="hold"/>
                                        <p:tgtEl>
                                          <p:spTgt spid="1048653"/>
                                        </p:tgtEl>
                                        <p:attrNameLst>
                                          <p:attrName>ppt_h</p:attrName>
                                        </p:attrNameLst>
                                      </p:cBhvr>
                                      <p:tavLst>
                                        <p:tav tm="0">
                                          <p:val>
                                            <p:fltVal val="0"/>
                                          </p:val>
                                        </p:tav>
                                        <p:tav tm="100000">
                                          <p:val>
                                            <p:strVal val="#ppt_h"/>
                                          </p:val>
                                        </p:tav>
                                      </p:tavLst>
                                    </p:anim>
                                    <p:anim calcmode="lin" valueType="num">
                                      <p:cBhvr>
                                        <p:cTn id="22" dur="500" fill="hold"/>
                                        <p:tgtEl>
                                          <p:spTgt spid="1048653"/>
                                        </p:tgtEl>
                                        <p:attrNameLst>
                                          <p:attrName>style.rotation</p:attrName>
                                        </p:attrNameLst>
                                      </p:cBhvr>
                                      <p:tavLst>
                                        <p:tav tm="0">
                                          <p:val>
                                            <p:fltVal val="90"/>
                                          </p:val>
                                        </p:tav>
                                        <p:tav tm="100000">
                                          <p:val>
                                            <p:fltVal val="0"/>
                                          </p:val>
                                        </p:tav>
                                      </p:tavLst>
                                    </p:anim>
                                    <p:animEffect transition="in" filter="fade">
                                      <p:cBhvr>
                                        <p:cTn id="23" dur="500"/>
                                        <p:tgtEl>
                                          <p:spTgt spid="104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3" grpId="0" animBg="1"/>
      <p:bldP spid="1048654" grpId="0" animBg="1"/>
      <p:bldP spid="10486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25"/>
          <p:cNvGrpSpPr/>
          <p:nvPr/>
        </p:nvGrpSpPr>
        <p:grpSpPr>
          <a:xfrm>
            <a:off x="1260057" y="1528789"/>
            <a:ext cx="2882251" cy="2079974"/>
            <a:chOff x="918241" y="1494189"/>
            <a:chExt cx="2161688" cy="1559981"/>
          </a:xfrm>
        </p:grpSpPr>
        <p:sp>
          <p:nvSpPr>
            <p:cNvPr id="1048660" name="MH_SubTitle_1"/>
            <p:cNvSpPr/>
            <p:nvPr>
              <p:custDataLst>
                <p:tags r:id="rId10"/>
              </p:custDataLst>
            </p:nvPr>
          </p:nvSpPr>
          <p:spPr>
            <a:xfrm>
              <a:off x="918241" y="1494189"/>
              <a:ext cx="2161688" cy="1559981"/>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436575"/>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355" b="0" i="0" u="none" strike="noStrike" kern="1200" cap="none" spc="0" normalizeH="0" baseline="0" noProof="0" dirty="0">
                <a:ln>
                  <a:noFill/>
                </a:ln>
                <a:solidFill>
                  <a:srgbClr val="4472C4">
                    <a:lumMod val="75000"/>
                  </a:srgbClr>
                </a:solidFill>
                <a:effectLst/>
                <a:uLnTx/>
                <a:uFillTx/>
                <a:latin typeface="微软雅黑" panose="020B0503020204020204" charset="-122"/>
                <a:ea typeface="微软雅黑" panose="020B0503020204020204" charset="-122"/>
                <a:cs typeface="+mn-ea"/>
                <a:sym typeface="+mn-lt"/>
              </a:endParaRPr>
            </a:p>
          </p:txBody>
        </p:sp>
        <p:sp>
          <p:nvSpPr>
            <p:cNvPr id="1048661" name="MH_Other_2"/>
            <p:cNvSpPr/>
            <p:nvPr>
              <p:custDataLst>
                <p:tags r:id="rId11"/>
              </p:custDataLst>
            </p:nvPr>
          </p:nvSpPr>
          <p:spPr>
            <a:xfrm>
              <a:off x="1656633" y="1568475"/>
              <a:ext cx="681935" cy="668563"/>
            </a:xfrm>
            <a:prstGeom prst="diamond">
              <a:avLst/>
            </a:prstGeom>
            <a:solidFill>
              <a:srgbClr val="436575"/>
            </a:solidFill>
            <a:ln>
              <a:solidFill>
                <a:srgbClr val="0BB3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62" name="Text Box 10"/>
            <p:cNvSpPr txBox="1">
              <a:spLocks noChangeArrowheads="1"/>
            </p:cNvSpPr>
            <p:nvPr/>
          </p:nvSpPr>
          <p:spPr bwMode="auto">
            <a:xfrm>
              <a:off x="996902" y="2235755"/>
              <a:ext cx="2029541" cy="645796"/>
            </a:xfrm>
            <a:prstGeom prst="rect">
              <a:avLst/>
            </a:prstGeom>
            <a:noFill/>
            <a:ln w="9525">
              <a:noFill/>
              <a:miter lim="800000"/>
            </a:ln>
          </p:spPr>
          <p:txBody>
            <a:bodyPr wrap="square" lIns="60960" tIns="30480" rIns="60960" bIns="30480">
              <a:spAutoFit/>
            </a:bodyPr>
            <a:lstStyle/>
            <a:p>
              <a:pPr marL="0" marR="0" lvl="0" indent="0" algn="ctr" defTabSz="914400" rtl="0" eaLnBrk="1" fontAlgn="auto" latinLnBrk="0" hangingPunct="1">
                <a:lnSpc>
                  <a:spcPct val="150000"/>
                </a:lnSpc>
                <a:spcBef>
                  <a:spcPts val="0"/>
                </a:spcBef>
                <a:spcAft>
                  <a:spcPts val="0"/>
                </a:spcAft>
                <a:buClrTx/>
                <a:buSzTx/>
                <a:buFontTx/>
                <a:buNone/>
              </a:pPr>
              <a:r>
                <a:rPr lang="zh-CN" altLang="zh-CN" sz="3600" kern="100" dirty="0">
                  <a:effectLst/>
                  <a:latin typeface="Calibri" panose="020F0502020204030204" pitchFamily="34" charset="0"/>
                  <a:ea typeface="宋体" panose="02010600030101010101" pitchFamily="2" charset="-122"/>
                  <a:cs typeface="Times New Roman" panose="02020603050405020304" pitchFamily="18" charset="0"/>
                </a:rPr>
                <a:t>开放性</a:t>
              </a:r>
              <a:endParaRPr kumimoji="0" lang="en-US" altLang="zh-CN" sz="3600" b="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ea"/>
                <a:sym typeface="+mn-lt"/>
              </a:endParaRPr>
            </a:p>
          </p:txBody>
        </p:sp>
      </p:grpSp>
      <p:grpSp>
        <p:nvGrpSpPr>
          <p:cNvPr id="73" name="组合 33"/>
          <p:cNvGrpSpPr/>
          <p:nvPr/>
        </p:nvGrpSpPr>
        <p:grpSpPr>
          <a:xfrm>
            <a:off x="4399830" y="1528789"/>
            <a:ext cx="2882252" cy="2079974"/>
            <a:chOff x="3273070" y="1494189"/>
            <a:chExt cx="2161689" cy="1559981"/>
          </a:xfrm>
        </p:grpSpPr>
        <p:sp>
          <p:nvSpPr>
            <p:cNvPr id="1048663" name="MH_SubTitle_2"/>
            <p:cNvSpPr/>
            <p:nvPr>
              <p:custDataLst>
                <p:tags r:id="rId8"/>
              </p:custDataLst>
            </p:nvPr>
          </p:nvSpPr>
          <p:spPr>
            <a:xfrm>
              <a:off x="3273070" y="1494189"/>
              <a:ext cx="2161689" cy="1559981"/>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355" b="0" i="0" u="none" strike="noStrike" kern="1200" cap="none" spc="0" normalizeH="0" baseline="0" noProof="0" dirty="0">
                <a:ln>
                  <a:noFill/>
                </a:ln>
                <a:solidFill>
                  <a:srgbClr val="ED7D31">
                    <a:lumMod val="75000"/>
                  </a:srgbClr>
                </a:solidFill>
                <a:effectLst/>
                <a:uLnTx/>
                <a:uFillTx/>
                <a:latin typeface="微软雅黑" panose="020B0503020204020204" charset="-122"/>
                <a:ea typeface="微软雅黑" panose="020B0503020204020204" charset="-122"/>
                <a:cs typeface="+mn-ea"/>
                <a:sym typeface="+mn-lt"/>
              </a:endParaRPr>
            </a:p>
          </p:txBody>
        </p:sp>
        <p:sp>
          <p:nvSpPr>
            <p:cNvPr id="1048664" name="MH_Other_11"/>
            <p:cNvSpPr/>
            <p:nvPr>
              <p:custDataLst>
                <p:tags r:id="rId9"/>
              </p:custDataLst>
            </p:nvPr>
          </p:nvSpPr>
          <p:spPr>
            <a:xfrm>
              <a:off x="4011461" y="1568475"/>
              <a:ext cx="683421" cy="668563"/>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65" name="Text Box 10"/>
            <p:cNvSpPr txBox="1">
              <a:spLocks noChangeArrowheads="1"/>
            </p:cNvSpPr>
            <p:nvPr/>
          </p:nvSpPr>
          <p:spPr bwMode="auto">
            <a:xfrm>
              <a:off x="3331012" y="2235755"/>
              <a:ext cx="2029541" cy="645796"/>
            </a:xfrm>
            <a:prstGeom prst="rect">
              <a:avLst/>
            </a:prstGeom>
            <a:noFill/>
            <a:ln w="9525">
              <a:noFill/>
              <a:miter lim="800000"/>
            </a:ln>
          </p:spPr>
          <p:txBody>
            <a:bodyPr wrap="square" lIns="60960" tIns="30480" rIns="60960" bIns="30480">
              <a:spAutoFit/>
            </a:bodyPr>
            <a:lstStyle/>
            <a:p>
              <a:pPr marL="0" marR="0" lvl="0" indent="0" algn="ctr" defTabSz="914400" rtl="0" eaLnBrk="1" fontAlgn="auto" latinLnBrk="0" hangingPunct="1">
                <a:lnSpc>
                  <a:spcPct val="150000"/>
                </a:lnSpc>
                <a:spcBef>
                  <a:spcPts val="0"/>
                </a:spcBef>
                <a:spcAft>
                  <a:spcPts val="0"/>
                </a:spcAft>
                <a:buClrTx/>
                <a:buSzTx/>
                <a:buFontTx/>
                <a:buNone/>
              </a:pPr>
              <a:r>
                <a:rPr lang="zh-CN" altLang="zh-CN" sz="3600" kern="100" dirty="0">
                  <a:effectLst/>
                  <a:latin typeface="Calibri" panose="020F0502020204030204" pitchFamily="34" charset="0"/>
                  <a:ea typeface="宋体" panose="02010600030101010101" pitchFamily="2" charset="-122"/>
                  <a:cs typeface="Times New Roman" panose="02020603050405020304" pitchFamily="18" charset="0"/>
                </a:rPr>
                <a:t>可管理性</a:t>
              </a:r>
              <a:endParaRPr kumimoji="0" lang="en-US" altLang="zh-CN" sz="3600" b="0" i="0" u="none" strike="noStrike" kern="120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ea"/>
                <a:sym typeface="+mn-lt"/>
              </a:endParaRPr>
            </a:p>
          </p:txBody>
        </p:sp>
      </p:grpSp>
      <p:grpSp>
        <p:nvGrpSpPr>
          <p:cNvPr id="74" name="组合 41"/>
          <p:cNvGrpSpPr/>
          <p:nvPr/>
        </p:nvGrpSpPr>
        <p:grpSpPr>
          <a:xfrm>
            <a:off x="7541583" y="1528789"/>
            <a:ext cx="2880271" cy="2079974"/>
            <a:chOff x="5629385" y="1494189"/>
            <a:chExt cx="2160203" cy="1559981"/>
          </a:xfrm>
        </p:grpSpPr>
        <p:sp>
          <p:nvSpPr>
            <p:cNvPr id="1048666" name="MH_SubTitle_3"/>
            <p:cNvSpPr/>
            <p:nvPr>
              <p:custDataLst>
                <p:tags r:id="rId6"/>
              </p:custDataLst>
            </p:nvPr>
          </p:nvSpPr>
          <p:spPr>
            <a:xfrm>
              <a:off x="5629385" y="1494189"/>
              <a:ext cx="2160203" cy="1559981"/>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88B9CC"/>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355" b="0" i="0" u="none" strike="noStrike" kern="1200" cap="none" spc="0" normalizeH="0" baseline="0" noProof="0" dirty="0">
                <a:ln>
                  <a:noFill/>
                </a:ln>
                <a:solidFill>
                  <a:srgbClr val="A5A5A5">
                    <a:lumMod val="75000"/>
                  </a:srgbClr>
                </a:solidFill>
                <a:effectLst/>
                <a:uLnTx/>
                <a:uFillTx/>
                <a:latin typeface="微软雅黑" panose="020B0503020204020204" charset="-122"/>
                <a:ea typeface="微软雅黑" panose="020B0503020204020204" charset="-122"/>
                <a:cs typeface="+mn-ea"/>
                <a:sym typeface="+mn-lt"/>
              </a:endParaRPr>
            </a:p>
          </p:txBody>
        </p:sp>
        <p:sp>
          <p:nvSpPr>
            <p:cNvPr id="1048667" name="MH_Other_14"/>
            <p:cNvSpPr/>
            <p:nvPr>
              <p:custDataLst>
                <p:tags r:id="rId7"/>
              </p:custDataLst>
            </p:nvPr>
          </p:nvSpPr>
          <p:spPr>
            <a:xfrm>
              <a:off x="6367775" y="1568475"/>
              <a:ext cx="681935" cy="668563"/>
            </a:xfrm>
            <a:prstGeom prst="diamond">
              <a:avLst/>
            </a:prstGeom>
            <a:solidFill>
              <a:srgbClr val="88B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68" name="Text Box 10"/>
            <p:cNvSpPr txBox="1">
              <a:spLocks noChangeArrowheads="1"/>
            </p:cNvSpPr>
            <p:nvPr/>
          </p:nvSpPr>
          <p:spPr bwMode="auto">
            <a:xfrm>
              <a:off x="5685840" y="2235755"/>
              <a:ext cx="2029541" cy="645796"/>
            </a:xfrm>
            <a:prstGeom prst="rect">
              <a:avLst/>
            </a:prstGeom>
            <a:noFill/>
            <a:ln w="9525">
              <a:noFill/>
              <a:miter lim="800000"/>
            </a:ln>
          </p:spPr>
          <p:txBody>
            <a:bodyPr wrap="square" lIns="60960" tIns="30480" rIns="60960" bIns="30480">
              <a:spAutoFit/>
            </a:bodyPr>
            <a:lstStyle/>
            <a:p>
              <a:pPr marL="0" marR="0" lvl="0" indent="0" algn="ctr" defTabSz="914400" rtl="0" eaLnBrk="1" fontAlgn="auto" latinLnBrk="0" hangingPunct="1">
                <a:lnSpc>
                  <a:spcPct val="150000"/>
                </a:lnSpc>
                <a:spcBef>
                  <a:spcPts val="0"/>
                </a:spcBef>
                <a:spcAft>
                  <a:spcPts val="0"/>
                </a:spcAft>
                <a:buClrTx/>
                <a:buSzTx/>
                <a:buFontTx/>
                <a:buNone/>
              </a:pPr>
              <a:r>
                <a:rPr kumimoji="0" lang="zh-CN" altLang="en-US"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rPr>
                <a:t>安全性</a:t>
              </a:r>
              <a:endParaRPr kumimoji="0" lang="en-US" altLang="zh-CN"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endParaRPr>
            </a:p>
          </p:txBody>
        </p:sp>
      </p:grpSp>
      <p:grpSp>
        <p:nvGrpSpPr>
          <p:cNvPr id="75" name="组合 46"/>
          <p:cNvGrpSpPr/>
          <p:nvPr/>
        </p:nvGrpSpPr>
        <p:grpSpPr>
          <a:xfrm>
            <a:off x="2854706" y="3959391"/>
            <a:ext cx="2880271" cy="2079974"/>
            <a:chOff x="2114227" y="3317140"/>
            <a:chExt cx="2160203" cy="1559981"/>
          </a:xfrm>
        </p:grpSpPr>
        <p:sp>
          <p:nvSpPr>
            <p:cNvPr id="1048669" name="MH_Other_4"/>
            <p:cNvSpPr/>
            <p:nvPr>
              <p:custDataLst>
                <p:tags r:id="rId4"/>
              </p:custDataLst>
            </p:nvPr>
          </p:nvSpPr>
          <p:spPr>
            <a:xfrm flipV="1">
              <a:off x="2852618" y="4134272"/>
              <a:ext cx="681935" cy="670049"/>
            </a:xfrm>
            <a:prstGeom prst="diamond">
              <a:avLst/>
            </a:prstGeom>
            <a:solidFill>
              <a:srgbClr val="88B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70" name="MH_SubTitle_4"/>
            <p:cNvSpPr/>
            <p:nvPr>
              <p:custDataLst>
                <p:tags r:id="rId5"/>
              </p:custDataLst>
            </p:nvPr>
          </p:nvSpPr>
          <p:spPr>
            <a:xfrm>
              <a:off x="2114227" y="3317140"/>
              <a:ext cx="2160203" cy="1559981"/>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a:solidFill>
                <a:srgbClr val="88B9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612000" anchor="ctr">
              <a:norm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355" b="0" i="0" u="none" strike="noStrike" kern="1200" cap="none" spc="0" normalizeH="0" baseline="0" noProof="0" dirty="0">
                <a:ln>
                  <a:noFill/>
                </a:ln>
                <a:solidFill>
                  <a:srgbClr val="FFC000">
                    <a:lumMod val="75000"/>
                  </a:srgbClr>
                </a:solidFill>
                <a:effectLst/>
                <a:uLnTx/>
                <a:uFillTx/>
                <a:latin typeface="微软雅黑" panose="020B0503020204020204" charset="-122"/>
                <a:ea typeface="微软雅黑" panose="020B0503020204020204" charset="-122"/>
                <a:cs typeface="+mn-ea"/>
                <a:sym typeface="+mn-lt"/>
              </a:endParaRPr>
            </a:p>
          </p:txBody>
        </p:sp>
        <p:sp>
          <p:nvSpPr>
            <p:cNvPr id="1048671" name="Text Box 10"/>
            <p:cNvSpPr txBox="1">
              <a:spLocks noChangeArrowheads="1"/>
            </p:cNvSpPr>
            <p:nvPr/>
          </p:nvSpPr>
          <p:spPr bwMode="auto">
            <a:xfrm>
              <a:off x="2148398" y="3433863"/>
              <a:ext cx="2029541" cy="645795"/>
            </a:xfrm>
            <a:prstGeom prst="rect">
              <a:avLst/>
            </a:prstGeom>
            <a:noFill/>
            <a:ln w="9525">
              <a:noFill/>
              <a:miter lim="800000"/>
            </a:ln>
          </p:spPr>
          <p:txBody>
            <a:bodyPr wrap="square" lIns="60960" tIns="30480" rIns="60960" bIns="30480">
              <a:spAutoFit/>
            </a:bodyPr>
            <a:lstStyle/>
            <a:p>
              <a:pPr marL="0" marR="0" lvl="0" indent="0" algn="ctr" defTabSz="914400" rtl="0" eaLnBrk="1" fontAlgn="auto" latinLnBrk="0" hangingPunct="1">
                <a:lnSpc>
                  <a:spcPct val="150000"/>
                </a:lnSpc>
                <a:spcBef>
                  <a:spcPts val="0"/>
                </a:spcBef>
                <a:spcAft>
                  <a:spcPts val="0"/>
                </a:spcAft>
                <a:buClrTx/>
                <a:buSzTx/>
                <a:buFontTx/>
                <a:buNone/>
              </a:pPr>
              <a:r>
                <a:rPr kumimoji="0" lang="zh-CN" altLang="en-US"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rPr>
                <a:t>投资保护</a:t>
              </a:r>
              <a:endParaRPr kumimoji="0" lang="en-US" altLang="zh-CN"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endParaRPr>
            </a:p>
          </p:txBody>
        </p:sp>
      </p:grpSp>
      <p:grpSp>
        <p:nvGrpSpPr>
          <p:cNvPr id="76" name="组合 53"/>
          <p:cNvGrpSpPr/>
          <p:nvPr/>
        </p:nvGrpSpPr>
        <p:grpSpPr>
          <a:xfrm>
            <a:off x="5994477" y="3959391"/>
            <a:ext cx="2882251" cy="2079974"/>
            <a:chOff x="4469056" y="3317140"/>
            <a:chExt cx="2161688" cy="1559981"/>
          </a:xfrm>
        </p:grpSpPr>
        <p:sp>
          <p:nvSpPr>
            <p:cNvPr id="1048672" name="MH_Other_6"/>
            <p:cNvSpPr/>
            <p:nvPr>
              <p:custDataLst>
                <p:tags r:id="rId2"/>
              </p:custDataLst>
            </p:nvPr>
          </p:nvSpPr>
          <p:spPr>
            <a:xfrm flipV="1">
              <a:off x="5207448" y="4134272"/>
              <a:ext cx="681935" cy="670049"/>
            </a:xfrm>
            <a:prstGeom prst="diamond">
              <a:avLst/>
            </a:prstGeom>
            <a:solidFill>
              <a:srgbClr val="2B5A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5"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73" name="MH_SubTitle_5"/>
            <p:cNvSpPr/>
            <p:nvPr>
              <p:custDataLst>
                <p:tags r:id="rId3"/>
              </p:custDataLst>
            </p:nvPr>
          </p:nvSpPr>
          <p:spPr>
            <a:xfrm>
              <a:off x="4469056" y="3317140"/>
              <a:ext cx="2161688" cy="1559981"/>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a:solidFill>
                <a:srgbClr val="2B5A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612000" anchor="ctr">
              <a:norm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355" b="0" i="0" u="none" strike="noStrike" kern="1200" cap="none" spc="0" normalizeH="0" baseline="0" noProof="0" dirty="0">
                <a:ln>
                  <a:noFill/>
                </a:ln>
                <a:solidFill>
                  <a:srgbClr val="5B9BD5">
                    <a:lumMod val="75000"/>
                  </a:srgbClr>
                </a:solidFill>
                <a:effectLst/>
                <a:uLnTx/>
                <a:uFillTx/>
                <a:latin typeface="微软雅黑" panose="020B0503020204020204" charset="-122"/>
                <a:ea typeface="微软雅黑" panose="020B0503020204020204" charset="-122"/>
                <a:cs typeface="+mn-ea"/>
                <a:sym typeface="+mn-lt"/>
              </a:endParaRPr>
            </a:p>
          </p:txBody>
        </p:sp>
        <p:sp>
          <p:nvSpPr>
            <p:cNvPr id="1048674" name="Text Box 10"/>
            <p:cNvSpPr txBox="1">
              <a:spLocks noChangeArrowheads="1"/>
            </p:cNvSpPr>
            <p:nvPr/>
          </p:nvSpPr>
          <p:spPr bwMode="auto">
            <a:xfrm>
              <a:off x="4503226" y="3433863"/>
              <a:ext cx="2029541" cy="645795"/>
            </a:xfrm>
            <a:prstGeom prst="rect">
              <a:avLst/>
            </a:prstGeom>
            <a:noFill/>
            <a:ln w="9525">
              <a:noFill/>
              <a:miter lim="800000"/>
            </a:ln>
          </p:spPr>
          <p:txBody>
            <a:bodyPr wrap="square" lIns="60960" tIns="30480" rIns="60960" bIns="30480">
              <a:spAutoFit/>
            </a:bodyPr>
            <a:lstStyle/>
            <a:p>
              <a:pPr marL="0" marR="0" lvl="0" indent="0" algn="ctr" defTabSz="914400" rtl="0" eaLnBrk="1" fontAlgn="auto" latinLnBrk="0" hangingPunct="1">
                <a:lnSpc>
                  <a:spcPct val="150000"/>
                </a:lnSpc>
                <a:spcBef>
                  <a:spcPts val="0"/>
                </a:spcBef>
                <a:spcAft>
                  <a:spcPts val="0"/>
                </a:spcAft>
                <a:buClrTx/>
                <a:buSzTx/>
                <a:buFontTx/>
                <a:buNone/>
              </a:pPr>
              <a:r>
                <a:rPr kumimoji="0" lang="zh-CN" altLang="en-US"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rPr>
                <a:t>可用性</a:t>
              </a:r>
              <a:endParaRPr kumimoji="0" lang="en-US" altLang="zh-CN" sz="3600" b="0" i="0" u="none" strike="noStrike" kern="1200" cap="none" spc="0" normalizeH="0" baseline="0" noProof="0" dirty="0">
                <a:ln>
                  <a:noFill/>
                </a:ln>
                <a:solidFill>
                  <a:prstClr val="black">
                    <a:lumMod val="95000"/>
                    <a:lumOff val="5000"/>
                  </a:prstClr>
                </a:solidFill>
                <a:effectLst/>
                <a:uLnTx/>
                <a:uFillTx/>
                <a:latin typeface="宋体" panose="02010600030101010101" pitchFamily="2" charset="-122"/>
                <a:ea typeface="宋体" panose="02010600030101010101" pitchFamily="2" charset="-122"/>
                <a:cs typeface="+mn-ea"/>
                <a:sym typeface="+mn-lt"/>
              </a:endParaRPr>
            </a:p>
          </p:txBody>
        </p:sp>
      </p:grpSp>
      <p:sp>
        <p:nvSpPr>
          <p:cNvPr id="1048675" name="文本框 48"/>
          <p:cNvSpPr txBox="1">
            <a:spLocks noChangeArrowheads="1"/>
          </p:cNvSpPr>
          <p:nvPr/>
        </p:nvSpPr>
        <p:spPr bwMode="auto">
          <a:xfrm>
            <a:off x="912868" y="344672"/>
            <a:ext cx="1888273" cy="461665"/>
          </a:xfrm>
          <a:prstGeom prst="rect">
            <a:avLst/>
          </a:prstGeom>
          <a:noFill/>
          <a:ln>
            <a:noFill/>
          </a:ln>
        </p:spPr>
        <p:txBody>
          <a:bodyPr wrap="square">
            <a:spAutoFit/>
          </a:bodyPr>
          <a:lstStyle>
            <a:defPPr>
              <a:defRPr lang="zh-CN"/>
            </a:defPPr>
            <a:lvl1pPr algn="r">
              <a:defRPr sz="2400">
                <a:latin typeface="微软雅黑" panose="020B0503020204020204" charset="-122"/>
                <a:ea typeface="微软雅黑" panose="020B0503020204020204" charset="-122"/>
              </a:defRPr>
            </a:lvl1pPr>
            <a:lvl2pPr marL="742950" indent="-285750">
              <a:defRPr sz="1300">
                <a:latin typeface="Lao UI" panose="020B0502040204020203" pitchFamily="34" charset="0"/>
                <a:ea typeface="微软雅黑" panose="020B0503020204020204" charset="-122"/>
              </a:defRPr>
            </a:lvl2pPr>
            <a:lvl3pPr marL="1143000" indent="-228600">
              <a:defRPr sz="1300">
                <a:latin typeface="Lao UI" panose="020B0502040204020203" pitchFamily="34" charset="0"/>
                <a:ea typeface="微软雅黑" panose="020B0503020204020204" charset="-122"/>
              </a:defRPr>
            </a:lvl3pPr>
            <a:lvl4pPr marL="1600200" indent="-228600">
              <a:defRPr sz="1300">
                <a:latin typeface="Lao UI" panose="020B0502040204020203" pitchFamily="34" charset="0"/>
                <a:ea typeface="微软雅黑" panose="020B0503020204020204" charset="-122"/>
              </a:defRPr>
            </a:lvl4pPr>
            <a:lvl5pPr marL="2057400" indent="-228600">
              <a:defRPr sz="1300">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latin typeface="Lao UI" panose="020B0502040204020203" pitchFamily="34" charset="0"/>
                <a:ea typeface="微软雅黑" panose="020B0503020204020204" charset="-122"/>
              </a:defRPr>
            </a:lvl9pPr>
          </a:lstStyle>
          <a:p>
            <a:pPr marL="0" marR="0" lvl="0" indent="0" algn="r" defTabSz="914400" rtl="0" eaLnBrk="1" fontAlgn="auto" latinLnBrk="0" hangingPunct="1">
              <a:lnSpc>
                <a:spcPct val="100000"/>
              </a:lnSpc>
              <a:spcBef>
                <a:spcPts val="0"/>
              </a:spcBef>
              <a:spcAft>
                <a:spcPts val="0"/>
              </a:spcAft>
              <a:buClrTx/>
              <a:buSzTx/>
              <a:buFontTx/>
              <a:buNone/>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sym typeface="+mn-lt"/>
              </a:rPr>
              <a:t>设计原则</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Scale>
                                      <p:cBhvr>
                                        <p:cTn id="7" dur="1000" decel="50000" fill="hold">
                                          <p:stCondLst>
                                            <p:cond delay="0"/>
                                          </p:stCondLst>
                                        </p:cTn>
                                        <p:tgtEl>
                                          <p:spTgt spid="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2"/>
                                        </p:tgtEl>
                                        <p:attrNameLst>
                                          <p:attrName>ppt_x</p:attrName>
                                          <p:attrName>ppt_y</p:attrName>
                                        </p:attrNameLst>
                                      </p:cBhvr>
                                    </p:animMotion>
                                    <p:animEffect transition="in" filter="fade">
                                      <p:cBhvr>
                                        <p:cTn id="9" dur="1000"/>
                                        <p:tgtEl>
                                          <p:spTgt spid="72"/>
                                        </p:tgtEl>
                                      </p:cBhvr>
                                    </p:animEffect>
                                  </p:childTnLst>
                                </p:cTn>
                              </p:par>
                              <p:par>
                                <p:cTn id="10" presetID="52" presetClass="entr" presetSubtype="0" fill="hold" nodeType="withEffect">
                                  <p:stCondLst>
                                    <p:cond delay="500"/>
                                  </p:stCondLst>
                                  <p:childTnLst>
                                    <p:set>
                                      <p:cBhvr>
                                        <p:cTn id="11" dur="1" fill="hold">
                                          <p:stCondLst>
                                            <p:cond delay="0"/>
                                          </p:stCondLst>
                                        </p:cTn>
                                        <p:tgtEl>
                                          <p:spTgt spid="73"/>
                                        </p:tgtEl>
                                        <p:attrNameLst>
                                          <p:attrName>style.visibility</p:attrName>
                                        </p:attrNameLst>
                                      </p:cBhvr>
                                      <p:to>
                                        <p:strVal val="visible"/>
                                      </p:to>
                                    </p:set>
                                    <p:animScale>
                                      <p:cBhvr>
                                        <p:cTn id="12" dur="1000" decel="50000" fill="hold">
                                          <p:stCondLst>
                                            <p:cond delay="0"/>
                                          </p:stCondLst>
                                        </p:cTn>
                                        <p:tgtEl>
                                          <p:spTgt spid="7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3"/>
                                        </p:tgtEl>
                                        <p:attrNameLst>
                                          <p:attrName>ppt_x</p:attrName>
                                          <p:attrName>ppt_y</p:attrName>
                                        </p:attrNameLst>
                                      </p:cBhvr>
                                    </p:animMotion>
                                    <p:animEffect transition="in" filter="fade">
                                      <p:cBhvr>
                                        <p:cTn id="14" dur="1000"/>
                                        <p:tgtEl>
                                          <p:spTgt spid="73"/>
                                        </p:tgtEl>
                                      </p:cBhvr>
                                    </p:animEffect>
                                  </p:childTnLst>
                                </p:cTn>
                              </p:par>
                              <p:par>
                                <p:cTn id="15" presetID="52" presetClass="entr" presetSubtype="0" fill="hold" nodeType="withEffect">
                                  <p:stCondLst>
                                    <p:cond delay="1000"/>
                                  </p:stCondLst>
                                  <p:childTnLst>
                                    <p:set>
                                      <p:cBhvr>
                                        <p:cTn id="16" dur="1" fill="hold">
                                          <p:stCondLst>
                                            <p:cond delay="0"/>
                                          </p:stCondLst>
                                        </p:cTn>
                                        <p:tgtEl>
                                          <p:spTgt spid="74"/>
                                        </p:tgtEl>
                                        <p:attrNameLst>
                                          <p:attrName>style.visibility</p:attrName>
                                        </p:attrNameLst>
                                      </p:cBhvr>
                                      <p:to>
                                        <p:strVal val="visible"/>
                                      </p:to>
                                    </p:set>
                                    <p:animScale>
                                      <p:cBhvr>
                                        <p:cTn id="1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4"/>
                                        </p:tgtEl>
                                        <p:attrNameLst>
                                          <p:attrName>ppt_x</p:attrName>
                                          <p:attrName>ppt_y</p:attrName>
                                        </p:attrNameLst>
                                      </p:cBhvr>
                                    </p:animMotion>
                                    <p:animEffect transition="in" filter="fade">
                                      <p:cBhvr>
                                        <p:cTn id="19" dur="1000"/>
                                        <p:tgtEl>
                                          <p:spTgt spid="74"/>
                                        </p:tgtEl>
                                      </p:cBhvr>
                                    </p:animEffect>
                                  </p:childTnLst>
                                </p:cTn>
                              </p:par>
                              <p:par>
                                <p:cTn id="20" presetID="52" presetClass="entr" presetSubtype="0" fill="hold" nodeType="withEffect">
                                  <p:stCondLst>
                                    <p:cond delay="1500"/>
                                  </p:stCondLst>
                                  <p:childTnLst>
                                    <p:set>
                                      <p:cBhvr>
                                        <p:cTn id="21" dur="1" fill="hold">
                                          <p:stCondLst>
                                            <p:cond delay="0"/>
                                          </p:stCondLst>
                                        </p:cTn>
                                        <p:tgtEl>
                                          <p:spTgt spid="75"/>
                                        </p:tgtEl>
                                        <p:attrNameLst>
                                          <p:attrName>style.visibility</p:attrName>
                                        </p:attrNameLst>
                                      </p:cBhvr>
                                      <p:to>
                                        <p:strVal val="visible"/>
                                      </p:to>
                                    </p:set>
                                    <p:animScale>
                                      <p:cBhvr>
                                        <p:cTn id="22" dur="1000" decel="50000" fill="hold">
                                          <p:stCondLst>
                                            <p:cond delay="0"/>
                                          </p:stCondLst>
                                        </p:cTn>
                                        <p:tgtEl>
                                          <p:spTgt spid="7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5"/>
                                        </p:tgtEl>
                                        <p:attrNameLst>
                                          <p:attrName>ppt_x</p:attrName>
                                          <p:attrName>ppt_y</p:attrName>
                                        </p:attrNameLst>
                                      </p:cBhvr>
                                    </p:animMotion>
                                    <p:animEffect transition="in" filter="fade">
                                      <p:cBhvr>
                                        <p:cTn id="24" dur="1000"/>
                                        <p:tgtEl>
                                          <p:spTgt spid="75"/>
                                        </p:tgtEl>
                                      </p:cBhvr>
                                    </p:animEffect>
                                  </p:childTnLst>
                                </p:cTn>
                              </p:par>
                              <p:par>
                                <p:cTn id="25" presetID="52" presetClass="entr" presetSubtype="0" fill="hold" nodeType="withEffect">
                                  <p:stCondLst>
                                    <p:cond delay="2000"/>
                                  </p:stCondLst>
                                  <p:childTnLst>
                                    <p:set>
                                      <p:cBhvr>
                                        <p:cTn id="26" dur="1" fill="hold">
                                          <p:stCondLst>
                                            <p:cond delay="0"/>
                                          </p:stCondLst>
                                        </p:cTn>
                                        <p:tgtEl>
                                          <p:spTgt spid="76"/>
                                        </p:tgtEl>
                                        <p:attrNameLst>
                                          <p:attrName>style.visibility</p:attrName>
                                        </p:attrNameLst>
                                      </p:cBhvr>
                                      <p:to>
                                        <p:strVal val="visible"/>
                                      </p:to>
                                    </p:set>
                                    <p:animScale>
                                      <p:cBhvr>
                                        <p:cTn id="27"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76"/>
                                        </p:tgtEl>
                                        <p:attrNameLst>
                                          <p:attrName>ppt_x</p:attrName>
                                          <p:attrName>ppt_y</p:attrName>
                                        </p:attrNameLst>
                                      </p:cBhvr>
                                    </p:animMotion>
                                    <p:animEffect transition="in" filter="fade">
                                      <p:cBhvr>
                                        <p:cTn id="29"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6"/>
          <p:cNvPicPr>
            <a:picLocks noChangeAspect="1"/>
          </p:cNvPicPr>
          <p:nvPr/>
        </p:nvPicPr>
        <p:blipFill>
          <a:blip r:embed="rId3"/>
          <a:stretch>
            <a:fillRect/>
          </a:stretch>
        </p:blipFill>
        <p:spPr>
          <a:xfrm>
            <a:off x="2667000" y="0"/>
            <a:ext cx="6858000" cy="6858000"/>
          </a:xfrm>
          <a:prstGeom prst="rect">
            <a:avLst/>
          </a:prstGeom>
        </p:spPr>
      </p:pic>
      <p:sp>
        <p:nvSpPr>
          <p:cNvPr id="1048679" name="矩形 13"/>
          <p:cNvSpPr/>
          <p:nvPr/>
        </p:nvSpPr>
        <p:spPr>
          <a:xfrm rot="2700000">
            <a:off x="-315563" y="-78134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80" name="矩形 15"/>
          <p:cNvSpPr/>
          <p:nvPr/>
        </p:nvSpPr>
        <p:spPr>
          <a:xfrm rot="2700000">
            <a:off x="7671290" y="2775832"/>
            <a:ext cx="4863510" cy="4863510"/>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048681" name="文本框 16"/>
          <p:cNvSpPr txBox="1"/>
          <p:nvPr/>
        </p:nvSpPr>
        <p:spPr>
          <a:xfrm>
            <a:off x="3621187" y="1666136"/>
            <a:ext cx="4949626" cy="21869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8000" b="1" i="0" u="none" strike="noStrike" kern="1200" cap="none" spc="0" normalizeH="0" baseline="0" noProof="0" dirty="0">
                <a:ln>
                  <a:noFill/>
                </a:ln>
                <a:gradFill>
                  <a:gsLst>
                    <a:gs pos="0">
                      <a:srgbClr val="2B5A72"/>
                    </a:gs>
                    <a:gs pos="51600">
                      <a:srgbClr val="88B9CC"/>
                    </a:gs>
                    <a:gs pos="100000">
                      <a:srgbClr val="436575"/>
                    </a:gs>
                  </a:gsLst>
                  <a:lin ang="5400000" scaled="1"/>
                </a:gradFill>
                <a:effectLst/>
                <a:uLnTx/>
                <a:uFillTx/>
                <a:latin typeface="微软雅黑" panose="020B0503020204020204" charset="-122"/>
                <a:ea typeface="微软雅黑" panose="020B0503020204020204" charset="-122"/>
                <a:cs typeface="+mn-ea"/>
                <a:sym typeface="+mn-lt"/>
              </a:rPr>
              <a:t>03</a:t>
            </a:r>
          </a:p>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60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ea"/>
                <a:sym typeface="+mn-lt"/>
              </a:rPr>
              <a:t>设计方案</a:t>
            </a:r>
          </a:p>
        </p:txBody>
      </p:sp>
      <p:grpSp>
        <p:nvGrpSpPr>
          <p:cNvPr id="80" name="组合 18"/>
          <p:cNvGrpSpPr/>
          <p:nvPr/>
        </p:nvGrpSpPr>
        <p:grpSpPr>
          <a:xfrm>
            <a:off x="4256809" y="2913801"/>
            <a:ext cx="3678382" cy="926468"/>
            <a:chOff x="4184073" y="3169227"/>
            <a:chExt cx="3678382" cy="926468"/>
          </a:xfrm>
        </p:grpSpPr>
        <p:cxnSp>
          <p:nvCxnSpPr>
            <p:cNvPr id="3145736" name="直接连接符 17"/>
            <p:cNvCxnSpPr/>
            <p:nvPr/>
          </p:nvCxnSpPr>
          <p:spPr>
            <a:xfrm>
              <a:off x="4184073" y="3169227"/>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p:nvPr/>
          </p:nvCxnSpPr>
          <p:spPr>
            <a:xfrm>
              <a:off x="4184073" y="4095695"/>
              <a:ext cx="367838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48679"/>
                                        </p:tgtEl>
                                        <p:attrNameLst>
                                          <p:attrName>style.visibility</p:attrName>
                                        </p:attrNameLst>
                                      </p:cBhvr>
                                      <p:to>
                                        <p:strVal val="visible"/>
                                      </p:to>
                                    </p:set>
                                    <p:anim calcmode="lin" valueType="num">
                                      <p:cBhvr>
                                        <p:cTn id="7" dur="750" fill="hold"/>
                                        <p:tgtEl>
                                          <p:spTgt spid="1048679"/>
                                        </p:tgtEl>
                                        <p:attrNameLst>
                                          <p:attrName>ppt_w</p:attrName>
                                        </p:attrNameLst>
                                      </p:cBhvr>
                                      <p:tavLst>
                                        <p:tav tm="0">
                                          <p:val>
                                            <p:fltVal val="0"/>
                                          </p:val>
                                        </p:tav>
                                        <p:tav tm="100000">
                                          <p:val>
                                            <p:strVal val="#ppt_w"/>
                                          </p:val>
                                        </p:tav>
                                      </p:tavLst>
                                    </p:anim>
                                    <p:anim calcmode="lin" valueType="num">
                                      <p:cBhvr>
                                        <p:cTn id="8" dur="750" fill="hold"/>
                                        <p:tgtEl>
                                          <p:spTgt spid="1048679"/>
                                        </p:tgtEl>
                                        <p:attrNameLst>
                                          <p:attrName>ppt_h</p:attrName>
                                        </p:attrNameLst>
                                      </p:cBhvr>
                                      <p:tavLst>
                                        <p:tav tm="0">
                                          <p:val>
                                            <p:fltVal val="0"/>
                                          </p:val>
                                        </p:tav>
                                        <p:tav tm="100000">
                                          <p:val>
                                            <p:strVal val="#ppt_h"/>
                                          </p:val>
                                        </p:tav>
                                      </p:tavLst>
                                    </p:anim>
                                    <p:anim calcmode="lin" valueType="num">
                                      <p:cBhvr>
                                        <p:cTn id="9" dur="750" fill="hold"/>
                                        <p:tgtEl>
                                          <p:spTgt spid="1048679"/>
                                        </p:tgtEl>
                                        <p:attrNameLst>
                                          <p:attrName>style.rotation</p:attrName>
                                        </p:attrNameLst>
                                      </p:cBhvr>
                                      <p:tavLst>
                                        <p:tav tm="0">
                                          <p:val>
                                            <p:fltVal val="360"/>
                                          </p:val>
                                        </p:tav>
                                        <p:tav tm="100000">
                                          <p:val>
                                            <p:fltVal val="0"/>
                                          </p:val>
                                        </p:tav>
                                      </p:tavLst>
                                    </p:anim>
                                    <p:animEffect transition="in" filter="fade">
                                      <p:cBhvr>
                                        <p:cTn id="10" dur="750"/>
                                        <p:tgtEl>
                                          <p:spTgt spid="1048679"/>
                                        </p:tgtEl>
                                      </p:cBhvr>
                                    </p:animEffect>
                                  </p:childTnLst>
                                </p:cTn>
                              </p:par>
                              <p:par>
                                <p:cTn id="11" presetID="6" presetClass="emph" presetSubtype="0" fill="hold" grpId="1" nodeType="withEffect">
                                  <p:stCondLst>
                                    <p:cond delay="750"/>
                                  </p:stCondLst>
                                  <p:childTnLst>
                                    <p:animScale>
                                      <p:cBhvr>
                                        <p:cTn id="12" dur="500" fill="hold"/>
                                        <p:tgtEl>
                                          <p:spTgt spid="1048679"/>
                                        </p:tgtEl>
                                      </p:cBhvr>
                                      <p:by x="150000" y="150000"/>
                                    </p:animScale>
                                  </p:childTnLst>
                                </p:cTn>
                              </p:par>
                              <p:par>
                                <p:cTn id="13" presetID="10" presetClass="exit" presetSubtype="0" fill="hold" grpId="2" nodeType="withEffect">
                                  <p:stCondLst>
                                    <p:cond delay="1250"/>
                                  </p:stCondLst>
                                  <p:childTnLst>
                                    <p:animEffect transition="out" filter="fade">
                                      <p:cBhvr>
                                        <p:cTn id="14" dur="500"/>
                                        <p:tgtEl>
                                          <p:spTgt spid="1048679"/>
                                        </p:tgtEl>
                                      </p:cBhvr>
                                    </p:animEffect>
                                    <p:set>
                                      <p:cBhvr>
                                        <p:cTn id="15" dur="1" fill="hold">
                                          <p:stCondLst>
                                            <p:cond delay="499"/>
                                          </p:stCondLst>
                                        </p:cTn>
                                        <p:tgtEl>
                                          <p:spTgt spid="1048679"/>
                                        </p:tgtEl>
                                        <p:attrNameLst>
                                          <p:attrName>style.visibility</p:attrName>
                                        </p:attrNameLst>
                                      </p:cBhvr>
                                      <p:to>
                                        <p:strVal val="hidden"/>
                                      </p:to>
                                    </p:set>
                                  </p:childTnLst>
                                </p:cTn>
                              </p:par>
                              <p:par>
                                <p:cTn id="16" presetID="49" presetClass="entr" presetSubtype="0" decel="100000" fill="hold" nodeType="withEffect">
                                  <p:stCondLst>
                                    <p:cond delay="0"/>
                                  </p:stCondLst>
                                  <p:childTnLst>
                                    <p:set>
                                      <p:cBhvr>
                                        <p:cTn id="17" dur="1" fill="hold">
                                          <p:stCondLst>
                                            <p:cond delay="0"/>
                                          </p:stCondLst>
                                        </p:cTn>
                                        <p:tgtEl>
                                          <p:spTgt spid="2097157"/>
                                        </p:tgtEl>
                                        <p:attrNameLst>
                                          <p:attrName>style.visibility</p:attrName>
                                        </p:attrNameLst>
                                      </p:cBhvr>
                                      <p:to>
                                        <p:strVal val="visible"/>
                                      </p:to>
                                    </p:set>
                                    <p:anim calcmode="lin" valueType="num">
                                      <p:cBhvr>
                                        <p:cTn id="18" dur="750" fill="hold"/>
                                        <p:tgtEl>
                                          <p:spTgt spid="2097157"/>
                                        </p:tgtEl>
                                        <p:attrNameLst>
                                          <p:attrName>ppt_w</p:attrName>
                                        </p:attrNameLst>
                                      </p:cBhvr>
                                      <p:tavLst>
                                        <p:tav tm="0">
                                          <p:val>
                                            <p:fltVal val="0"/>
                                          </p:val>
                                        </p:tav>
                                        <p:tav tm="100000">
                                          <p:val>
                                            <p:strVal val="#ppt_w"/>
                                          </p:val>
                                        </p:tav>
                                      </p:tavLst>
                                    </p:anim>
                                    <p:anim calcmode="lin" valueType="num">
                                      <p:cBhvr>
                                        <p:cTn id="19" dur="750" fill="hold"/>
                                        <p:tgtEl>
                                          <p:spTgt spid="2097157"/>
                                        </p:tgtEl>
                                        <p:attrNameLst>
                                          <p:attrName>ppt_h</p:attrName>
                                        </p:attrNameLst>
                                      </p:cBhvr>
                                      <p:tavLst>
                                        <p:tav tm="0">
                                          <p:val>
                                            <p:fltVal val="0"/>
                                          </p:val>
                                        </p:tav>
                                        <p:tav tm="100000">
                                          <p:val>
                                            <p:strVal val="#ppt_h"/>
                                          </p:val>
                                        </p:tav>
                                      </p:tavLst>
                                    </p:anim>
                                    <p:anim calcmode="lin" valueType="num">
                                      <p:cBhvr>
                                        <p:cTn id="20" dur="750" fill="hold"/>
                                        <p:tgtEl>
                                          <p:spTgt spid="2097157"/>
                                        </p:tgtEl>
                                        <p:attrNameLst>
                                          <p:attrName>style.rotation</p:attrName>
                                        </p:attrNameLst>
                                      </p:cBhvr>
                                      <p:tavLst>
                                        <p:tav tm="0">
                                          <p:val>
                                            <p:fltVal val="360"/>
                                          </p:val>
                                        </p:tav>
                                        <p:tav tm="100000">
                                          <p:val>
                                            <p:fltVal val="0"/>
                                          </p:val>
                                        </p:tav>
                                      </p:tavLst>
                                    </p:anim>
                                    <p:animEffect transition="in" filter="fade">
                                      <p:cBhvr>
                                        <p:cTn id="21" dur="750"/>
                                        <p:tgtEl>
                                          <p:spTgt spid="2097157"/>
                                        </p:tgtEl>
                                      </p:cBhvr>
                                    </p:animEffect>
                                  </p:childTnLst>
                                </p:cTn>
                              </p:par>
                              <p:par>
                                <p:cTn id="22" presetID="53" presetClass="entr" presetSubtype="16" fill="hold" nodeType="withEffect">
                                  <p:stCondLst>
                                    <p:cond delay="750"/>
                                  </p:stCondLst>
                                  <p:iterate type="lt">
                                    <p:tmPct val="70000"/>
                                  </p:iterate>
                                  <p:childTnLst>
                                    <p:set>
                                      <p:cBhvr>
                                        <p:cTn id="23" dur="1" fill="hold">
                                          <p:stCondLst>
                                            <p:cond delay="0"/>
                                          </p:stCondLst>
                                        </p:cTn>
                                        <p:tgtEl>
                                          <p:spTgt spid="1048681">
                                            <p:txEl>
                                              <p:pRg st="0" end="0"/>
                                            </p:txEl>
                                          </p:spTgt>
                                        </p:tgtEl>
                                        <p:attrNameLst>
                                          <p:attrName>style.visibility</p:attrName>
                                        </p:attrNameLst>
                                      </p:cBhvr>
                                      <p:to>
                                        <p:strVal val="visible"/>
                                      </p:to>
                                    </p:set>
                                    <p:anim calcmode="lin" valueType="num">
                                      <p:cBhvr>
                                        <p:cTn id="24" dur="200" fill="hold"/>
                                        <p:tgtEl>
                                          <p:spTgt spid="1048681">
                                            <p:txEl>
                                              <p:pRg st="0" end="0"/>
                                            </p:txEl>
                                          </p:spTgt>
                                        </p:tgtEl>
                                        <p:attrNameLst>
                                          <p:attrName>ppt_w</p:attrName>
                                        </p:attrNameLst>
                                      </p:cBhvr>
                                      <p:tavLst>
                                        <p:tav tm="0">
                                          <p:val>
                                            <p:fltVal val="0"/>
                                          </p:val>
                                        </p:tav>
                                        <p:tav tm="100000">
                                          <p:val>
                                            <p:strVal val="#ppt_w"/>
                                          </p:val>
                                        </p:tav>
                                      </p:tavLst>
                                    </p:anim>
                                    <p:anim calcmode="lin" valueType="num">
                                      <p:cBhvr>
                                        <p:cTn id="25" dur="200" fill="hold"/>
                                        <p:tgtEl>
                                          <p:spTgt spid="1048681">
                                            <p:txEl>
                                              <p:pRg st="0" end="0"/>
                                            </p:txEl>
                                          </p:spTgt>
                                        </p:tgtEl>
                                        <p:attrNameLst>
                                          <p:attrName>ppt_h</p:attrName>
                                        </p:attrNameLst>
                                      </p:cBhvr>
                                      <p:tavLst>
                                        <p:tav tm="0">
                                          <p:val>
                                            <p:fltVal val="0"/>
                                          </p:val>
                                        </p:tav>
                                        <p:tav tm="100000">
                                          <p:val>
                                            <p:strVal val="#ppt_h"/>
                                          </p:val>
                                        </p:tav>
                                      </p:tavLst>
                                    </p:anim>
                                    <p:animEffect transition="in" filter="fade">
                                      <p:cBhvr>
                                        <p:cTn id="26" dur="200"/>
                                        <p:tgtEl>
                                          <p:spTgt spid="1048681">
                                            <p:txEl>
                                              <p:pRg st="0" end="0"/>
                                            </p:txEl>
                                          </p:spTgt>
                                        </p:tgtEl>
                                      </p:cBhvr>
                                    </p:animEffect>
                                  </p:childTnLst>
                                </p:cTn>
                              </p:par>
                              <p:par>
                                <p:cTn id="27" presetID="53" presetClass="entr" presetSubtype="16" fill="hold" nodeType="withEffect">
                                  <p:stCondLst>
                                    <p:cond delay="750"/>
                                  </p:stCondLst>
                                  <p:iterate type="lt">
                                    <p:tmPct val="70000"/>
                                  </p:iterate>
                                  <p:childTnLst>
                                    <p:set>
                                      <p:cBhvr>
                                        <p:cTn id="28" dur="1" fill="hold">
                                          <p:stCondLst>
                                            <p:cond delay="0"/>
                                          </p:stCondLst>
                                        </p:cTn>
                                        <p:tgtEl>
                                          <p:spTgt spid="1048681">
                                            <p:txEl>
                                              <p:pRg st="1" end="1"/>
                                            </p:txEl>
                                          </p:spTgt>
                                        </p:tgtEl>
                                        <p:attrNameLst>
                                          <p:attrName>style.visibility</p:attrName>
                                        </p:attrNameLst>
                                      </p:cBhvr>
                                      <p:to>
                                        <p:strVal val="visible"/>
                                      </p:to>
                                    </p:set>
                                    <p:anim calcmode="lin" valueType="num">
                                      <p:cBhvr>
                                        <p:cTn id="29" dur="200" fill="hold"/>
                                        <p:tgtEl>
                                          <p:spTgt spid="1048681">
                                            <p:txEl>
                                              <p:pRg st="1" end="1"/>
                                            </p:txEl>
                                          </p:spTgt>
                                        </p:tgtEl>
                                        <p:attrNameLst>
                                          <p:attrName>ppt_w</p:attrName>
                                        </p:attrNameLst>
                                      </p:cBhvr>
                                      <p:tavLst>
                                        <p:tav tm="0">
                                          <p:val>
                                            <p:fltVal val="0"/>
                                          </p:val>
                                        </p:tav>
                                        <p:tav tm="100000">
                                          <p:val>
                                            <p:strVal val="#ppt_w"/>
                                          </p:val>
                                        </p:tav>
                                      </p:tavLst>
                                    </p:anim>
                                    <p:anim calcmode="lin" valueType="num">
                                      <p:cBhvr>
                                        <p:cTn id="30" dur="200" fill="hold"/>
                                        <p:tgtEl>
                                          <p:spTgt spid="1048681">
                                            <p:txEl>
                                              <p:pRg st="1" end="1"/>
                                            </p:txEl>
                                          </p:spTgt>
                                        </p:tgtEl>
                                        <p:attrNameLst>
                                          <p:attrName>ppt_h</p:attrName>
                                        </p:attrNameLst>
                                      </p:cBhvr>
                                      <p:tavLst>
                                        <p:tav tm="0">
                                          <p:val>
                                            <p:fltVal val="0"/>
                                          </p:val>
                                        </p:tav>
                                        <p:tav tm="100000">
                                          <p:val>
                                            <p:strVal val="#ppt_h"/>
                                          </p:val>
                                        </p:tav>
                                      </p:tavLst>
                                    </p:anim>
                                    <p:animEffect transition="in" filter="fade">
                                      <p:cBhvr>
                                        <p:cTn id="31" dur="200"/>
                                        <p:tgtEl>
                                          <p:spTgt spid="1048681">
                                            <p:txEl>
                                              <p:pRg st="1" end="1"/>
                                            </p:txEl>
                                          </p:spTgt>
                                        </p:tgtEl>
                                      </p:cBhvr>
                                    </p:animEffect>
                                  </p:childTnLst>
                                </p:cTn>
                              </p:par>
                              <p:par>
                                <p:cTn id="32" presetID="16" presetClass="entr" presetSubtype="37" fill="hold" nodeType="withEffect">
                                  <p:stCondLst>
                                    <p:cond delay="1000"/>
                                  </p:stCondLst>
                                  <p:childTnLst>
                                    <p:set>
                                      <p:cBhvr>
                                        <p:cTn id="33" dur="1" fill="hold">
                                          <p:stCondLst>
                                            <p:cond delay="0"/>
                                          </p:stCondLst>
                                        </p:cTn>
                                        <p:tgtEl>
                                          <p:spTgt spid="80"/>
                                        </p:tgtEl>
                                        <p:attrNameLst>
                                          <p:attrName>style.visibility</p:attrName>
                                        </p:attrNameLst>
                                      </p:cBhvr>
                                      <p:to>
                                        <p:strVal val="visible"/>
                                      </p:to>
                                    </p:set>
                                    <p:animEffect transition="in" filter="barn(outVertical)">
                                      <p:cBhvr>
                                        <p:cTn id="34" dur="500"/>
                                        <p:tgtEl>
                                          <p:spTgt spid="80"/>
                                        </p:tgtEl>
                                      </p:cBhvr>
                                    </p:animEffect>
                                  </p:childTnLst>
                                </p:cTn>
                              </p:par>
                              <p:par>
                                <p:cTn id="35" presetID="49" presetClass="entr" presetSubtype="0" decel="100000" fill="hold" grpId="0" nodeType="withEffect">
                                  <p:stCondLst>
                                    <p:cond delay="2000"/>
                                  </p:stCondLst>
                                  <p:childTnLst>
                                    <p:set>
                                      <p:cBhvr>
                                        <p:cTn id="36" dur="1" fill="hold">
                                          <p:stCondLst>
                                            <p:cond delay="0"/>
                                          </p:stCondLst>
                                        </p:cTn>
                                        <p:tgtEl>
                                          <p:spTgt spid="1048680"/>
                                        </p:tgtEl>
                                        <p:attrNameLst>
                                          <p:attrName>style.visibility</p:attrName>
                                        </p:attrNameLst>
                                      </p:cBhvr>
                                      <p:to>
                                        <p:strVal val="visible"/>
                                      </p:to>
                                    </p:set>
                                    <p:anim calcmode="lin" valueType="num">
                                      <p:cBhvr>
                                        <p:cTn id="37" dur="750" fill="hold"/>
                                        <p:tgtEl>
                                          <p:spTgt spid="1048680"/>
                                        </p:tgtEl>
                                        <p:attrNameLst>
                                          <p:attrName>ppt_w</p:attrName>
                                        </p:attrNameLst>
                                      </p:cBhvr>
                                      <p:tavLst>
                                        <p:tav tm="0">
                                          <p:val>
                                            <p:fltVal val="0"/>
                                          </p:val>
                                        </p:tav>
                                        <p:tav tm="100000">
                                          <p:val>
                                            <p:strVal val="#ppt_w"/>
                                          </p:val>
                                        </p:tav>
                                      </p:tavLst>
                                    </p:anim>
                                    <p:anim calcmode="lin" valueType="num">
                                      <p:cBhvr>
                                        <p:cTn id="38" dur="750" fill="hold"/>
                                        <p:tgtEl>
                                          <p:spTgt spid="1048680"/>
                                        </p:tgtEl>
                                        <p:attrNameLst>
                                          <p:attrName>ppt_h</p:attrName>
                                        </p:attrNameLst>
                                      </p:cBhvr>
                                      <p:tavLst>
                                        <p:tav tm="0">
                                          <p:val>
                                            <p:fltVal val="0"/>
                                          </p:val>
                                        </p:tav>
                                        <p:tav tm="100000">
                                          <p:val>
                                            <p:strVal val="#ppt_h"/>
                                          </p:val>
                                        </p:tav>
                                      </p:tavLst>
                                    </p:anim>
                                    <p:anim calcmode="lin" valueType="num">
                                      <p:cBhvr>
                                        <p:cTn id="39" dur="750" fill="hold"/>
                                        <p:tgtEl>
                                          <p:spTgt spid="1048680"/>
                                        </p:tgtEl>
                                        <p:attrNameLst>
                                          <p:attrName>style.rotation</p:attrName>
                                        </p:attrNameLst>
                                      </p:cBhvr>
                                      <p:tavLst>
                                        <p:tav tm="0">
                                          <p:val>
                                            <p:fltVal val="360"/>
                                          </p:val>
                                        </p:tav>
                                        <p:tav tm="100000">
                                          <p:val>
                                            <p:fltVal val="0"/>
                                          </p:val>
                                        </p:tav>
                                      </p:tavLst>
                                    </p:anim>
                                    <p:animEffect transition="in" filter="fade">
                                      <p:cBhvr>
                                        <p:cTn id="40" dur="750"/>
                                        <p:tgtEl>
                                          <p:spTgt spid="1048680"/>
                                        </p:tgtEl>
                                      </p:cBhvr>
                                    </p:animEffect>
                                  </p:childTnLst>
                                </p:cTn>
                              </p:par>
                              <p:par>
                                <p:cTn id="41" presetID="6" presetClass="emph" presetSubtype="0" fill="hold" grpId="1" nodeType="withEffect">
                                  <p:stCondLst>
                                    <p:cond delay="2750"/>
                                  </p:stCondLst>
                                  <p:childTnLst>
                                    <p:animScale>
                                      <p:cBhvr>
                                        <p:cTn id="42" dur="500" fill="hold"/>
                                        <p:tgtEl>
                                          <p:spTgt spid="1048680"/>
                                        </p:tgtEl>
                                      </p:cBhvr>
                                      <p:by x="150000" y="150000"/>
                                    </p:animScale>
                                  </p:childTnLst>
                                </p:cTn>
                              </p:par>
                              <p:par>
                                <p:cTn id="43" presetID="10" presetClass="exit" presetSubtype="0" fill="hold" grpId="2" nodeType="withEffect">
                                  <p:stCondLst>
                                    <p:cond delay="3250"/>
                                  </p:stCondLst>
                                  <p:childTnLst>
                                    <p:animEffect transition="out" filter="fade">
                                      <p:cBhvr>
                                        <p:cTn id="44" dur="500"/>
                                        <p:tgtEl>
                                          <p:spTgt spid="1048680"/>
                                        </p:tgtEl>
                                      </p:cBhvr>
                                    </p:animEffect>
                                    <p:set>
                                      <p:cBhvr>
                                        <p:cTn id="45" dur="1" fill="hold">
                                          <p:stCondLst>
                                            <p:cond delay="499"/>
                                          </p:stCondLst>
                                        </p:cTn>
                                        <p:tgtEl>
                                          <p:spTgt spid="10486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animBg="1"/>
      <p:bldP spid="1048679" grpId="1" animBg="1"/>
      <p:bldP spid="1048679" grpId="2" animBg="1"/>
      <p:bldP spid="1048680" grpId="0" animBg="1"/>
      <p:bldP spid="1048680" grpId="1" animBg="1"/>
      <p:bldP spid="1048680"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008135147"/>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51008134811"/>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6"/>
</p:tagLst>
</file>

<file path=ppt/tags/tag16.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4"/>
</p:tagLst>
</file>

<file path=ppt/tags/tag21.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11"/>
</p:tagLst>
</file>

<file path=ppt/tags/tag23.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SubTitle"/>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008134811"/>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dd28c4e4-e2a7-43cd-b8bc-8afa6f313839}"/>
</p:tagLst>
</file>

<file path=ppt/tags/tag3.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SubTitl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SubTitle"/>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51008135147"/>
  <p:tag name="MH_LIBRARY" val="GRAPHIC"/>
  <p:tag name="MH_TYPE" val="Other"/>
  <p:tag name="MH_ORDER" val="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5w0zpnq">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宽屏</PresentationFormat>
  <Paragraphs>91</Paragraphs>
  <Slides>22</Slides>
  <Notes>15</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等线</vt:lpstr>
      <vt:lpstr>方正细谭黑简体</vt:lpstr>
      <vt:lpstr>宋体</vt:lpstr>
      <vt:lpstr>微软雅黑</vt:lpstr>
      <vt:lpstr>Arial</vt:lpstr>
      <vt:lpstr>Calibri</vt:lpstr>
      <vt:lpstr>Segoe UI</vt:lpstr>
      <vt:lpstr>第一PPT，www.1ppt.com</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简洁多边形</dc:title>
  <dc:creator>第一PPT</dc:creator>
  <cp:lastModifiedBy>姚 金波</cp:lastModifiedBy>
  <cp:revision>7</cp:revision>
  <dcterms:created xsi:type="dcterms:W3CDTF">2020-11-11T01:25:00Z</dcterms:created>
  <dcterms:modified xsi:type="dcterms:W3CDTF">2021-01-17T10:06:32Z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